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77" r:id="rId3"/>
    <p:sldId id="278" r:id="rId4"/>
    <p:sldId id="328" r:id="rId5"/>
    <p:sldId id="313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FF107-1652-4C69-BD6C-A7DD75250336}" v="2" dt="2024-01-16T16:24:10.149"/>
    <p1510:client id="{A4A27DA0-4711-40D3-8460-4BBAF52DF39A}" v="4" dt="2024-01-16T16:38:06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9" autoAdjust="0"/>
  </p:normalViewPr>
  <p:slideViewPr>
    <p:cSldViewPr>
      <p:cViewPr varScale="1">
        <p:scale>
          <a:sx n="96" d="100"/>
          <a:sy n="96" d="100"/>
        </p:scale>
        <p:origin x="203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mond Hudson" userId="234dbdca1ec33099" providerId="LiveId" clId="{84CFD9E9-B207-437F-B577-A18805DBB73B}"/>
    <pc:docChg chg="undo custSel addSld delSld modSld sldOrd addMainMaster delMainMaster modMainMaster modNotesMaster">
      <pc:chgData name="Desmond Hudson" userId="234dbdca1ec33099" providerId="LiveId" clId="{84CFD9E9-B207-437F-B577-A18805DBB73B}" dt="2023-12-15T18:00:17.954" v="572" actId="1076"/>
      <pc:docMkLst>
        <pc:docMk/>
      </pc:docMkLst>
      <pc:sldChg chg="modSp add del mod modClrScheme chgLayout">
        <pc:chgData name="Desmond Hudson" userId="234dbdca1ec33099" providerId="LiveId" clId="{84CFD9E9-B207-437F-B577-A18805DBB73B}" dt="2023-12-15T16:43:53.751" v="266"/>
        <pc:sldMkLst>
          <pc:docMk/>
          <pc:sldMk cId="0" sldId="256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6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6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6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6"/>
            <ac:spMk id="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6"/>
            <ac:spMk id="6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6"/>
            <ac:spMk id="7" creationId="{00000000-0000-0000-0000-000000000000}"/>
          </ac:spMkLst>
        </pc:spChg>
      </pc:sldChg>
      <pc:sldChg chg="modSp add del mod modClrScheme chgLayout">
        <pc:chgData name="Desmond Hudson" userId="234dbdca1ec33099" providerId="LiveId" clId="{84CFD9E9-B207-437F-B577-A18805DBB73B}" dt="2023-12-15T16:43:53.751" v="266"/>
        <pc:sldMkLst>
          <pc:docMk/>
          <pc:sldMk cId="0" sldId="257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7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7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7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7"/>
            <ac:spMk id="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7"/>
            <ac:spMk id="6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7"/>
            <ac:spMk id="8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7"/>
            <ac:spMk id="9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7"/>
            <ac:spMk id="10" creationId="{00000000-0000-0000-0000-000000000000}"/>
          </ac:spMkLst>
        </pc:spChg>
        <pc:grpChg chg="mod">
          <ac:chgData name="Desmond Hudson" userId="234dbdca1ec33099" providerId="LiveId" clId="{84CFD9E9-B207-437F-B577-A18805DBB73B}" dt="2023-12-15T16:43:53.751" v="266"/>
          <ac:grpSpMkLst>
            <pc:docMk/>
            <pc:sldMk cId="0" sldId="257"/>
            <ac:grpSpMk id="7" creationId="{00000000-0000-0000-0000-000000000000}"/>
          </ac:grpSpMkLst>
        </pc:grpChg>
      </pc:sldChg>
      <pc:sldChg chg="modSp add del mod modClrScheme chgLayout">
        <pc:chgData name="Desmond Hudson" userId="234dbdca1ec33099" providerId="LiveId" clId="{84CFD9E9-B207-437F-B577-A18805DBB73B}" dt="2023-12-15T16:44:56.992" v="270" actId="1076"/>
        <pc:sldMkLst>
          <pc:docMk/>
          <pc:sldMk cId="0" sldId="258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8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4:56.992" v="27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4:49.264" v="269" actId="1076"/>
          <ac:spMkLst>
            <pc:docMk/>
            <pc:sldMk cId="0" sldId="258"/>
            <ac:spMk id="4" creationId="{00000000-0000-0000-0000-000000000000}"/>
          </ac:spMkLst>
        </pc:spChg>
      </pc:sldChg>
      <pc:sldChg chg="modSp add del mod modClrScheme chgLayout">
        <pc:chgData name="Desmond Hudson" userId="234dbdca1ec33099" providerId="LiveId" clId="{84CFD9E9-B207-437F-B577-A18805DBB73B}" dt="2023-12-15T16:45:06.747" v="271" actId="14100"/>
        <pc:sldMkLst>
          <pc:docMk/>
          <pc:sldMk cId="0" sldId="259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59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5:06.747" v="271" actId="14100"/>
          <ac:spMkLst>
            <pc:docMk/>
            <pc:sldMk cId="0" sldId="259"/>
            <ac:spMk id="3" creationId="{00000000-0000-0000-0000-000000000000}"/>
          </ac:spMkLst>
        </pc:spChg>
      </pc:sldChg>
      <pc:sldChg chg="modSp add del mod modClrScheme chgLayout">
        <pc:chgData name="Desmond Hudson" userId="234dbdca1ec33099" providerId="LiveId" clId="{84CFD9E9-B207-437F-B577-A18805DBB73B}" dt="2023-12-15T16:45:35.528" v="277" actId="1076"/>
        <pc:sldMkLst>
          <pc:docMk/>
          <pc:sldMk cId="0" sldId="260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0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5:35.528" v="277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5:31.029" v="276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5:13.438" v="272" actId="1076"/>
          <ac:spMkLst>
            <pc:docMk/>
            <pc:sldMk cId="0" sldId="260"/>
            <ac:spMk id="5" creationId="{00000000-0000-0000-0000-000000000000}"/>
          </ac:spMkLst>
        </pc:spChg>
      </pc:sldChg>
      <pc:sldChg chg="addSp delSp modSp add del mod modClrScheme chgLayout">
        <pc:chgData name="Desmond Hudson" userId="234dbdca1ec33099" providerId="LiveId" clId="{84CFD9E9-B207-437F-B577-A18805DBB73B}" dt="2023-12-15T16:46:24.573" v="287"/>
        <pc:sldMkLst>
          <pc:docMk/>
          <pc:sldMk cId="0" sldId="261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1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6:09.191" v="279" actId="403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Desmond Hudson" userId="234dbdca1ec33099" providerId="LiveId" clId="{84CFD9E9-B207-437F-B577-A18805DBB73B}" dt="2023-12-15T16:46:24.573" v="287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Desmond Hudson" userId="234dbdca1ec33099" providerId="LiveId" clId="{84CFD9E9-B207-437F-B577-A18805DBB73B}" dt="2023-12-15T16:46:23.968" v="285" actId="14100"/>
          <ac:spMkLst>
            <pc:docMk/>
            <pc:sldMk cId="0" sldId="261"/>
            <ac:spMk id="6" creationId="{80B4790B-FE58-4425-DC34-B4C526B6C969}"/>
          </ac:spMkLst>
        </pc:spChg>
      </pc:sldChg>
      <pc:sldChg chg="modSp add del mod setBg modClrScheme chgLayout">
        <pc:chgData name="Desmond Hudson" userId="234dbdca1ec33099" providerId="LiveId" clId="{84CFD9E9-B207-437F-B577-A18805DBB73B}" dt="2023-12-15T16:43:53.751" v="266"/>
        <pc:sldMkLst>
          <pc:docMk/>
          <pc:sldMk cId="0" sldId="262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6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7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9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7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8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19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62"/>
            <ac:spMk id="21" creationId="{00000000-0000-0000-0000-000000000000}"/>
          </ac:spMkLst>
        </pc:spChg>
        <pc:grpChg chg="mod">
          <ac:chgData name="Desmond Hudson" userId="234dbdca1ec33099" providerId="LiveId" clId="{84CFD9E9-B207-437F-B577-A18805DBB73B}" dt="2023-12-15T16:43:53.751" v="266"/>
          <ac:grpSpMkLst>
            <pc:docMk/>
            <pc:sldMk cId="0" sldId="262"/>
            <ac:grpSpMk id="2" creationId="{00000000-0000-0000-0000-000000000000}"/>
          </ac:grpSpMkLst>
        </pc:grpChg>
        <pc:grpChg chg="mod">
          <ac:chgData name="Desmond Hudson" userId="234dbdca1ec33099" providerId="LiveId" clId="{84CFD9E9-B207-437F-B577-A18805DBB73B}" dt="2023-12-15T16:43:53.751" v="266"/>
          <ac:grpSpMkLst>
            <pc:docMk/>
            <pc:sldMk cId="0" sldId="262"/>
            <ac:grpSpMk id="5" creationId="{00000000-0000-0000-0000-000000000000}"/>
          </ac:grpSpMkLst>
        </pc:grpChg>
        <pc:grpChg chg="mod">
          <ac:chgData name="Desmond Hudson" userId="234dbdca1ec33099" providerId="LiveId" clId="{84CFD9E9-B207-437F-B577-A18805DBB73B}" dt="2023-12-15T16:43:53.751" v="266"/>
          <ac:grpSpMkLst>
            <pc:docMk/>
            <pc:sldMk cId="0" sldId="262"/>
            <ac:grpSpMk id="8" creationId="{00000000-0000-0000-0000-000000000000}"/>
          </ac:grpSpMkLst>
        </pc:grpChg>
      </pc:sldChg>
      <pc:sldChg chg="modSp">
        <pc:chgData name="Desmond Hudson" userId="234dbdca1ec33099" providerId="LiveId" clId="{84CFD9E9-B207-437F-B577-A18805DBB73B}" dt="2023-12-15T16:43:53.751" v="266"/>
        <pc:sldMkLst>
          <pc:docMk/>
          <pc:sldMk cId="2941064425" sldId="277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941064425" sldId="277"/>
            <ac:spMk id="3" creationId="{304708CC-3876-1932-3121-25232A28ECA4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2941064425" sldId="277"/>
            <ac:picMk id="2" creationId="{2996B62E-75A0-0BBA-9EB7-47E30091E283}"/>
          </ac:picMkLst>
        </pc:picChg>
      </pc:sldChg>
      <pc:sldChg chg="modSp mod">
        <pc:chgData name="Desmond Hudson" userId="234dbdca1ec33099" providerId="LiveId" clId="{84CFD9E9-B207-437F-B577-A18805DBB73B}" dt="2023-12-15T17:32:51.117" v="307" actId="20577"/>
        <pc:sldMkLst>
          <pc:docMk/>
          <pc:sldMk cId="2652559195" sldId="278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652559195" sldId="278"/>
            <ac:spMk id="2" creationId="{2A8084A8-889E-491B-BDFE-D88686D6FE3F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652559195" sldId="278"/>
            <ac:spMk id="3" creationId="{25C18B91-7CF6-41C6-B82C-9C25F2143DDC}"/>
          </ac:spMkLst>
        </pc:spChg>
        <pc:spChg chg="mod">
          <ac:chgData name="Desmond Hudson" userId="234dbdca1ec33099" providerId="LiveId" clId="{84CFD9E9-B207-437F-B577-A18805DBB73B}" dt="2023-12-15T17:32:51.117" v="307" actId="20577"/>
          <ac:spMkLst>
            <pc:docMk/>
            <pc:sldMk cId="2652559195" sldId="278"/>
            <ac:spMk id="5" creationId="{EB8C0B67-A18D-5204-4EF1-44FC4099696D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652559195" sldId="278"/>
            <ac:spMk id="6" creationId="{85C0E85C-5C1F-1A8C-0252-E3F32B6BE8F9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652559195" sldId="278"/>
            <ac:spMk id="11" creationId="{D93C4DA5-2887-484B-89D2-1A3ED8245775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652559195" sldId="278"/>
            <ac:spMk id="15" creationId="{0E14887E-3BE0-4756-928F-2978014C21C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652559195" sldId="278"/>
            <ac:spMk id="16" creationId="{C003D25F-3D49-4C5C-8847-F74563A62356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652559195" sldId="278"/>
            <ac:spMk id="19" creationId="{935E37AA-6298-07C7-FEB3-3486FD8458E5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652559195" sldId="278"/>
            <ac:spMk id="20" creationId="{9E838EF0-FE0C-6D41-F58F-93367440E3A8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2652559195" sldId="278"/>
            <ac:picMk id="4" creationId="{4EC73789-8AC3-9D75-C7F3-F36AA043DC9E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2652559195" sldId="278"/>
            <ac:picMk id="7" creationId="{64DC9081-524C-008B-D790-925BDBD7D657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2652559195" sldId="278"/>
            <ac:picMk id="9" creationId="{A9F7A12E-49D2-3F36-E096-475B29EFE514}"/>
          </ac:picMkLst>
        </pc:picChg>
        <pc:cxnChg chg="mod">
          <ac:chgData name="Desmond Hudson" userId="234dbdca1ec33099" providerId="LiveId" clId="{84CFD9E9-B207-437F-B577-A18805DBB73B}" dt="2023-12-15T16:43:53.751" v="266"/>
          <ac:cxnSpMkLst>
            <pc:docMk/>
            <pc:sldMk cId="2652559195" sldId="278"/>
            <ac:cxnSpMk id="18" creationId="{16715C48-7028-4FC6-98E2-14AECE0FD712}"/>
          </ac:cxnSpMkLst>
        </pc:cxnChg>
      </pc:sldChg>
      <pc:sldChg chg="modSp">
        <pc:chgData name="Desmond Hudson" userId="234dbdca1ec33099" providerId="LiveId" clId="{84CFD9E9-B207-437F-B577-A18805DBB73B}" dt="2023-12-15T16:43:53.751" v="266"/>
        <pc:sldMkLst>
          <pc:docMk/>
          <pc:sldMk cId="3447438721" sldId="280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447438721" sldId="280"/>
            <ac:spMk id="4" creationId="{75B2991C-7B20-4006-8278-450E2CC73654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447438721" sldId="280"/>
            <ac:spMk id="6" creationId="{54AAE9F2-671A-4CAD-8892-7D9680EC668A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447438721" sldId="280"/>
            <ac:spMk id="8" creationId="{F46F8D59-393C-4594-924D-9D095108AC85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447438721" sldId="280"/>
            <ac:spMk id="13" creationId="{7F548C48-5436-4157-8579-F291ABF21651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447438721" sldId="280"/>
            <ac:spMk id="15" creationId="{F27410DB-0AFA-442C-ACD8-237D7F1B548E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447438721" sldId="280"/>
            <ac:spMk id="17" creationId="{4AC5DE7E-0246-4EB6-A022-A504A014BD7D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447438721" sldId="280"/>
            <ac:spMk id="18" creationId="{DBD6994D-E83E-4F4D-951E-C3B8CDA1FA8F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447438721" sldId="280"/>
            <ac:spMk id="19" creationId="{2233E315-F407-4A4C-AA88-076EEBEB7AAF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447438721" sldId="280"/>
            <ac:picMk id="3" creationId="{1C69DFD6-F18B-4753-8DF2-B3F77AE705CB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447438721" sldId="280"/>
            <ac:picMk id="10" creationId="{E10446C6-420C-46AE-A69E-BCC9426CAD28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447438721" sldId="280"/>
            <ac:picMk id="12" creationId="{07F119FF-BDB4-4837-9C4E-41D403661BB6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447438721" sldId="280"/>
            <ac:picMk id="16" creationId="{13D7FCF6-C4ED-45FF-8C99-F6173A0DA118}"/>
          </ac:picMkLst>
        </pc:picChg>
        <pc:cxnChg chg="mod">
          <ac:chgData name="Desmond Hudson" userId="234dbdca1ec33099" providerId="LiveId" clId="{84CFD9E9-B207-437F-B577-A18805DBB73B}" dt="2023-12-15T16:43:53.751" v="266"/>
          <ac:cxnSpMkLst>
            <pc:docMk/>
            <pc:sldMk cId="3447438721" sldId="280"/>
            <ac:cxnSpMk id="21" creationId="{AD3A0AAE-CFCD-4743-9959-B1542D3CE077}"/>
          </ac:cxnSpMkLst>
        </pc:cxn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0" sldId="294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94"/>
            <ac:spMk id="49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94"/>
            <ac:spMk id="49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94"/>
            <ac:spMk id="497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294"/>
            <ac:spMk id="498" creationId="{00000000-0000-0000-0000-000000000000}"/>
          </ac:spMkLst>
        </pc:spChg>
        <pc:graphicFrameChg chg="mod">
          <ac:chgData name="Desmond Hudson" userId="234dbdca1ec33099" providerId="LiveId" clId="{84CFD9E9-B207-437F-B577-A18805DBB73B}" dt="2023-12-15T16:43:53.751" v="266"/>
          <ac:graphicFrameMkLst>
            <pc:docMk/>
            <pc:sldMk cId="0" sldId="294"/>
            <ac:graphicFrameMk id="496" creationId="{00000000-0000-0000-0000-000000000000}"/>
          </ac:graphicFrameMkLst>
        </pc:graphicFrame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4261756846" sldId="297"/>
        </pc:sldMkLst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261756846" sldId="297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261756846" sldId="297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261756846" sldId="297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261756846" sldId="297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261756846" sldId="297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261756846" sldId="297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261756846" sldId="297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4261756846" sldId="297"/>
            <ac:picMk id="3" creationId="{E7520794-ACB5-835A-2C52-F594AB140E53}"/>
          </ac:picMkLst>
        </pc:pic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1873034487" sldId="298"/>
        </pc:sldMkLst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873034487" sldId="298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873034487" sldId="298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873034487" sldId="298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873034487" sldId="298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873034487" sldId="298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873034487" sldId="298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873034487" sldId="298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1873034487" sldId="298"/>
            <ac:picMk id="4" creationId="{D51DB132-E58C-D63C-7AD0-AFA93CA21BBB}"/>
          </ac:picMkLst>
        </pc:pic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979878540" sldId="299"/>
        </pc:sldMkLst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979878540" sldId="299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979878540" sldId="299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979878540" sldId="299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979878540" sldId="299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979878540" sldId="299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979878540" sldId="299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979878540" sldId="299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979878540" sldId="299"/>
            <ac:picMk id="3" creationId="{A9DBAB7F-33A5-11A7-CFC7-D8CF9EA4BD13}"/>
          </ac:picMkLst>
        </pc:pic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3781852550" sldId="300"/>
        </pc:sldMkLst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81852550" sldId="300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81852550" sldId="300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81852550" sldId="300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81852550" sldId="300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81852550" sldId="300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81852550" sldId="300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81852550" sldId="300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781852550" sldId="300"/>
            <ac:picMk id="4" creationId="{3766A8F3-75FF-A1BB-5638-A6FF67F0E23D}"/>
          </ac:picMkLst>
        </pc:picChg>
      </pc:sldChg>
      <pc:sldChg chg="addSp delSp modSp mod delDesignElem">
        <pc:chgData name="Desmond Hudson" userId="234dbdca1ec33099" providerId="LiveId" clId="{84CFD9E9-B207-437F-B577-A18805DBB73B}" dt="2023-12-15T17:51:22.971" v="498" actId="20577"/>
        <pc:sldMkLst>
          <pc:docMk/>
          <pc:sldMk cId="1309179365" sldId="301"/>
        </pc:sldMkLst>
        <pc:spChg chg="mod">
          <ac:chgData name="Desmond Hudson" userId="234dbdca1ec33099" providerId="LiveId" clId="{84CFD9E9-B207-437F-B577-A18805DBB73B}" dt="2023-12-15T17:51:22.971" v="498" actId="20577"/>
          <ac:spMkLst>
            <pc:docMk/>
            <pc:sldMk cId="1309179365" sldId="301"/>
            <ac:spMk id="2" creationId="{2A9BDB6B-6217-BA31-4E4C-95D8535808A1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309179365" sldId="301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309179365" sldId="301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309179365" sldId="301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309179365" sldId="301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309179365" sldId="301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309179365" sldId="301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1309179365" sldId="301"/>
            <ac:spMk id="28" creationId="{3ECA69A1-7536-43AC-85EF-C7106179F5ED}"/>
          </ac:spMkLst>
        </pc:sp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0" sldId="302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67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68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7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71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7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77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78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79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8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81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8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8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8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8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2"/>
            <ac:spMk id="588" creationId="{00000000-0000-0000-0000-00000000000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02"/>
            <ac:picMk id="566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02"/>
            <ac:picMk id="569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02"/>
            <ac:picMk id="573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02"/>
            <ac:picMk id="574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02"/>
            <ac:picMk id="575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02"/>
            <ac:picMk id="576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02"/>
            <ac:picMk id="586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02"/>
            <ac:picMk id="587" creationId="{00000000-0000-0000-0000-000000000000}"/>
          </ac:picMkLst>
        </pc:picChg>
      </pc:sldChg>
      <pc:sldChg chg="del">
        <pc:chgData name="Desmond Hudson" userId="234dbdca1ec33099" providerId="LiveId" clId="{84CFD9E9-B207-437F-B577-A18805DBB73B}" dt="2023-12-15T15:57:06.150" v="0" actId="47"/>
        <pc:sldMkLst>
          <pc:docMk/>
          <pc:sldMk cId="1025158309" sldId="302"/>
        </pc:sldMkLst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738098476" sldId="303"/>
        </pc:sldMkLst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738098476" sldId="303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738098476" sldId="303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738098476" sldId="303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738098476" sldId="303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738098476" sldId="303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738098476" sldId="303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738098476" sldId="303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738098476" sldId="303"/>
            <ac:picMk id="3" creationId="{8B2F7323-A36F-5F19-67D7-AD52110603B9}"/>
          </ac:picMkLst>
        </pc:pic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371085532" sldId="304"/>
        </pc:sldMkLst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1085532" sldId="304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1085532" sldId="304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1085532" sldId="304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1085532" sldId="304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1085532" sldId="304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1085532" sldId="304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1085532" sldId="304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71085532" sldId="304"/>
            <ac:picMk id="3" creationId="{EB091C01-84EF-7460-B39F-04F3F6536F06}"/>
          </ac:picMkLst>
        </pc:pic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551508244" sldId="305"/>
        </pc:sldMkLst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551508244" sldId="305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551508244" sldId="305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551508244" sldId="305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551508244" sldId="305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551508244" sldId="305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551508244" sldId="305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551508244" sldId="305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551508244" sldId="305"/>
            <ac:picMk id="3" creationId="{2CDA8306-EFFE-CFB3-45C7-B8261E4C25E4}"/>
          </ac:picMkLst>
        </pc:pic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2305472613" sldId="306"/>
        </pc:sldMkLst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305472613" sldId="306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305472613" sldId="306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305472613" sldId="306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305472613" sldId="306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305472613" sldId="306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305472613" sldId="306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305472613" sldId="306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2305472613" sldId="306"/>
            <ac:picMk id="3" creationId="{30219BB1-AD48-46B0-34C8-FCC3F6836E18}"/>
          </ac:picMkLst>
        </pc:pic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262265703" sldId="307"/>
        </pc:sldMkLst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2265703" sldId="307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2265703" sldId="307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2265703" sldId="307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2265703" sldId="307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2265703" sldId="307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2265703" sldId="307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2265703" sldId="307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262265703" sldId="307"/>
            <ac:picMk id="3" creationId="{21675258-F9CE-9ECD-ADAA-259131F24AB0}"/>
          </ac:picMkLst>
        </pc:pic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3727565323" sldId="308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727565323" sldId="308"/>
            <ac:spMk id="3" creationId="{8D17CB75-DE1A-FCFB-8C16-211C3FCE32C4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27565323" sldId="308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27565323" sldId="308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27565323" sldId="308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27565323" sldId="308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27565323" sldId="308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27565323" sldId="308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727565323" sldId="308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727565323" sldId="308"/>
            <ac:picMk id="2" creationId="{97443E7D-482A-7973-801B-5A69F15F887A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727565323" sldId="308"/>
            <ac:picMk id="11" creationId="{C37A34B2-2647-7A42-96C7-C66076DE35EC}"/>
          </ac:picMkLst>
        </pc:pic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0" sldId="309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9"/>
            <ac:spMk id="668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9"/>
            <ac:spMk id="669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9"/>
            <ac:spMk id="671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09"/>
            <ac:spMk id="672" creationId="{00000000-0000-0000-0000-00000000000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09"/>
            <ac:picMk id="670" creationId="{00000000-0000-0000-0000-000000000000}"/>
          </ac:picMkLst>
        </pc:picChg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3061718530" sldId="310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061718530" sldId="310"/>
            <ac:spMk id="6" creationId="{827D1207-D642-6821-819A-E772D0A63001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061718530" sldId="310"/>
            <ac:spMk id="67" creationId="{9B7AD9F6-8CE7-4299-8FC6-328F4DCD3FF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3061718530" sldId="310"/>
            <ac:spMk id="68" creationId="{F49775AF-8896-43EE-92C6-83497D6DC56F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061718530" sldId="310"/>
            <ac:picMk id="4" creationId="{9452136B-A1F5-B8B2-FD91-A4D088BD4DE5}"/>
          </ac:picMkLst>
        </pc:picChg>
      </pc:sldChg>
      <pc:sldChg chg="del">
        <pc:chgData name="Desmond Hudson" userId="234dbdca1ec33099" providerId="LiveId" clId="{84CFD9E9-B207-437F-B577-A18805DBB73B}" dt="2023-12-15T15:58:54.545" v="3" actId="47"/>
        <pc:sldMkLst>
          <pc:docMk/>
          <pc:sldMk cId="3857883122" sldId="311"/>
        </pc:sldMkLst>
      </pc:sldChg>
      <pc:sldChg chg="addSp delSp modSp delDesignElem">
        <pc:chgData name="Desmond Hudson" userId="234dbdca1ec33099" providerId="LiveId" clId="{84CFD9E9-B207-437F-B577-A18805DBB73B}" dt="2023-12-15T16:43:53.751" v="266"/>
        <pc:sldMkLst>
          <pc:docMk/>
          <pc:sldMk cId="2610537084" sldId="312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610537084" sldId="312"/>
            <ac:spMk id="4" creationId="{DBF6CB21-C830-8C9A-AF48-6D57879C2F90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10537084" sldId="312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10537084" sldId="312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10537084" sldId="312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10537084" sldId="312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10537084" sldId="312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10537084" sldId="312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2610537084" sldId="312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2610537084" sldId="312"/>
            <ac:picMk id="2" creationId="{B16756F7-9C5B-411D-EC3B-CF241EDE90A5}"/>
          </ac:picMkLst>
        </pc:picChg>
      </pc:sldChg>
      <pc:sldChg chg="addSp delSp modSp del mod delDesignElem">
        <pc:chgData name="Desmond Hudson" userId="234dbdca1ec33099" providerId="LiveId" clId="{84CFD9E9-B207-437F-B577-A18805DBB73B}" dt="2023-12-15T18:00:17.954" v="572" actId="1076"/>
        <pc:sldMkLst>
          <pc:docMk/>
          <pc:sldMk cId="2400578544" sldId="313"/>
        </pc:sldMkLst>
        <pc:spChg chg="mod">
          <ac:chgData name="Desmond Hudson" userId="234dbdca1ec33099" providerId="LiveId" clId="{84CFD9E9-B207-437F-B577-A18805DBB73B}" dt="2023-12-15T18:00:17.954" v="572" actId="1076"/>
          <ac:spMkLst>
            <pc:docMk/>
            <pc:sldMk cId="2400578544" sldId="313"/>
            <ac:spMk id="5" creationId="{07EC5DCE-6DC4-3BF1-CDCD-CB9A88A96343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400578544" sldId="313"/>
            <ac:spMk id="6" creationId="{827D1207-D642-6821-819A-E772D0A63001}"/>
          </ac:spMkLst>
        </pc:spChg>
        <pc:spChg chg="add del mod">
          <ac:chgData name="Desmond Hudson" userId="234dbdca1ec33099" providerId="LiveId" clId="{84CFD9E9-B207-437F-B577-A18805DBB73B}" dt="2023-12-15T18:00:09.333" v="570"/>
          <ac:spMkLst>
            <pc:docMk/>
            <pc:sldMk cId="2400578544" sldId="313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8:00:09.333" v="570"/>
          <ac:spMkLst>
            <pc:docMk/>
            <pc:sldMk cId="2400578544" sldId="313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8:00:09.333" v="570"/>
          <ac:spMkLst>
            <pc:docMk/>
            <pc:sldMk cId="2400578544" sldId="313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8:00:09.333" v="570"/>
          <ac:spMkLst>
            <pc:docMk/>
            <pc:sldMk cId="2400578544" sldId="313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8:00:09.333" v="570"/>
          <ac:spMkLst>
            <pc:docMk/>
            <pc:sldMk cId="2400578544" sldId="313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8:00:09.333" v="570"/>
          <ac:spMkLst>
            <pc:docMk/>
            <pc:sldMk cId="2400578544" sldId="313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8:00:09.333" v="570"/>
          <ac:spMkLst>
            <pc:docMk/>
            <pc:sldMk cId="2400578544" sldId="313"/>
            <ac:spMk id="28" creationId="{3ECA69A1-7536-43AC-85EF-C7106179F5ED}"/>
          </ac:spMkLst>
        </pc:spChg>
        <pc:picChg chg="mod">
          <ac:chgData name="Desmond Hudson" userId="234dbdca1ec33099" providerId="LiveId" clId="{84CFD9E9-B207-437F-B577-A18805DBB73B}" dt="2023-12-15T18:00:15.474" v="571" actId="1076"/>
          <ac:picMkLst>
            <pc:docMk/>
            <pc:sldMk cId="2400578544" sldId="313"/>
            <ac:picMk id="2" creationId="{1C6A925F-759A-EE5F-7956-89B0096F3AB6}"/>
          </ac:picMkLst>
        </pc:picChg>
      </pc:sldChg>
      <pc:sldChg chg="addSp delSp modSp ord delDesignElem">
        <pc:chgData name="Desmond Hudson" userId="234dbdca1ec33099" providerId="LiveId" clId="{84CFD9E9-B207-437F-B577-A18805DBB73B}" dt="2023-12-15T16:43:53.751" v="266"/>
        <pc:sldMkLst>
          <pc:docMk/>
          <pc:sldMk cId="4182432922" sldId="314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4182432922" sldId="314"/>
            <ac:spMk id="5" creationId="{07EC5DCE-6DC4-3BF1-CDCD-CB9A88A96343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182432922" sldId="314"/>
            <ac:spMk id="16" creationId="{F3060C83-F051-4F0E-ABAD-AA0DFC48B218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182432922" sldId="314"/>
            <ac:spMk id="18" creationId="{83C98ABE-055B-441F-B07E-44F97F083C3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182432922" sldId="314"/>
            <ac:spMk id="20" creationId="{29FDB030-9B49-4CED-8CCD-4D99382388AC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182432922" sldId="314"/>
            <ac:spMk id="22" creationId="{3783CA14-24A1-485C-8B30-D6A5D87987AD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182432922" sldId="314"/>
            <ac:spMk id="24" creationId="{9A97C86A-04D6-40F7-AE84-31AB43E6A846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182432922" sldId="314"/>
            <ac:spMk id="26" creationId="{FF9F2414-84E8-453E-B1F3-389FDE8192D9}"/>
          </ac:spMkLst>
        </pc:spChg>
        <pc:spChg chg="add del mod">
          <ac:chgData name="Desmond Hudson" userId="234dbdca1ec33099" providerId="LiveId" clId="{84CFD9E9-B207-437F-B577-A18805DBB73B}" dt="2023-12-15T16:43:53.751" v="266"/>
          <ac:spMkLst>
            <pc:docMk/>
            <pc:sldMk cId="4182432922" sldId="314"/>
            <ac:spMk id="28" creationId="{3ECA69A1-7536-43AC-85EF-C7106179F5ED}"/>
          </ac:spMkLst>
        </pc:spChg>
        <pc:picChg chg="del">
          <ac:chgData name="Desmond Hudson" userId="234dbdca1ec33099" providerId="LiveId" clId="{84CFD9E9-B207-437F-B577-A18805DBB73B}" dt="2023-12-15T16:14:26.779" v="80"/>
          <ac:picMkLst>
            <pc:docMk/>
            <pc:sldMk cId="4182432922" sldId="314"/>
            <ac:picMk id="2" creationId="{F68697BB-FEB9-023F-15C2-FAF3988BD6FA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4182432922" sldId="314"/>
            <ac:picMk id="3" creationId="{C99B7ED6-B112-8E5F-3C04-BA3135D442D5}"/>
          </ac:picMkLst>
        </pc:picChg>
      </pc:sldChg>
      <pc:sldChg chg="modSp">
        <pc:chgData name="Desmond Hudson" userId="234dbdca1ec33099" providerId="LiveId" clId="{84CFD9E9-B207-437F-B577-A18805DBB73B}" dt="2023-12-15T16:43:53.751" v="266"/>
        <pc:sldMkLst>
          <pc:docMk/>
          <pc:sldMk cId="3839480951" sldId="315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839480951" sldId="315"/>
            <ac:spMk id="4" creationId="{DBF6CB21-C830-8C9A-AF48-6D57879C2F9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839480951" sldId="315"/>
            <ac:picMk id="2" creationId="{B16756F7-9C5B-411D-EC3B-CF241EDE90A5}"/>
          </ac:picMkLst>
        </pc:picChg>
      </pc:sldChg>
      <pc:sldChg chg="modSp">
        <pc:chgData name="Desmond Hudson" userId="234dbdca1ec33099" providerId="LiveId" clId="{84CFD9E9-B207-437F-B577-A18805DBB73B}" dt="2023-12-15T16:43:53.751" v="266"/>
        <pc:sldMkLst>
          <pc:docMk/>
          <pc:sldMk cId="3012768792" sldId="316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012768792" sldId="316"/>
            <ac:spMk id="4" creationId="{DBF6CB21-C830-8C9A-AF48-6D57879C2F9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012768792" sldId="316"/>
            <ac:picMk id="2" creationId="{B16756F7-9C5B-411D-EC3B-CF241EDE90A5}"/>
          </ac:picMkLst>
        </pc:picChg>
      </pc:sldChg>
      <pc:sldChg chg="modSp">
        <pc:chgData name="Desmond Hudson" userId="234dbdca1ec33099" providerId="LiveId" clId="{84CFD9E9-B207-437F-B577-A18805DBB73B}" dt="2023-12-15T16:43:53.751" v="266"/>
        <pc:sldMkLst>
          <pc:docMk/>
          <pc:sldMk cId="992714916" sldId="317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992714916" sldId="317"/>
            <ac:spMk id="4" creationId="{DBF6CB21-C830-8C9A-AF48-6D57879C2F9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992714916" sldId="317"/>
            <ac:picMk id="2" creationId="{B16756F7-9C5B-411D-EC3B-CF241EDE90A5}"/>
          </ac:picMkLst>
        </pc:picChg>
      </pc:sldChg>
      <pc:sldChg chg="modSp">
        <pc:chgData name="Desmond Hudson" userId="234dbdca1ec33099" providerId="LiveId" clId="{84CFD9E9-B207-437F-B577-A18805DBB73B}" dt="2023-12-15T16:43:53.751" v="266"/>
        <pc:sldMkLst>
          <pc:docMk/>
          <pc:sldMk cId="2233635474" sldId="318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2233635474" sldId="318"/>
            <ac:spMk id="4" creationId="{DBF6CB21-C830-8C9A-AF48-6D57879C2F9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2233635474" sldId="318"/>
            <ac:picMk id="2" creationId="{B16756F7-9C5B-411D-EC3B-CF241EDE90A5}"/>
          </ac:picMkLst>
        </pc:pic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0" sldId="319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19"/>
            <ac:spMk id="558" creationId="{00000000-0000-0000-0000-00000000000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19"/>
            <ac:picMk id="557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19"/>
            <ac:picMk id="559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19"/>
            <ac:picMk id="560" creationId="{00000000-0000-0000-0000-000000000000}"/>
          </ac:picMkLst>
        </pc:pic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0" sldId="320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59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597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598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0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01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0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0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0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0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07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08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1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1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0"/>
            <ac:spMk id="614" creationId="{00000000-0000-0000-0000-00000000000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0"/>
            <ac:picMk id="595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0"/>
            <ac:picMk id="596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0"/>
            <ac:picMk id="599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0"/>
            <ac:picMk id="606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0"/>
            <ac:picMk id="609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0"/>
            <ac:picMk id="611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0"/>
            <ac:picMk id="613" creationId="{00000000-0000-0000-0000-000000000000}"/>
          </ac:picMkLst>
        </pc:pic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1409203202" sldId="321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409203202" sldId="321"/>
            <ac:spMk id="3" creationId="{15CA4655-56D5-7E92-2A34-5FF3A3D82AAE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409203202" sldId="321"/>
            <ac:spMk id="5" creationId="{23805D5C-7658-5713-F024-0F2D4E903357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409203202" sldId="321"/>
            <ac:spMk id="642" creationId="{00000000-0000-0000-0000-00000000000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1409203202" sldId="321"/>
            <ac:picMk id="639" creationId="{00000000-0000-0000-0000-000000000000}"/>
          </ac:picMkLst>
        </pc:pic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3901844834" sldId="322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901844834" sldId="322"/>
            <ac:spMk id="7" creationId="{2AE9B8A0-FD6A-02A5-20F8-562CA8D0F52D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3901844834" sldId="322"/>
            <ac:spMk id="9" creationId="{BA44D7D4-6091-D68E-1D89-A0762B4CD5BD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901844834" sldId="322"/>
            <ac:picMk id="625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901844834" sldId="322"/>
            <ac:picMk id="626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3901844834" sldId="322"/>
            <ac:picMk id="2049" creationId="{9586F9D7-8AAA-ADF6-F8D3-E71F746D7149}"/>
          </ac:picMkLst>
        </pc:pic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1169504232" sldId="323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169504232" sldId="323"/>
            <ac:spMk id="642" creationId="{00000000-0000-0000-0000-00000000000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1169504232" sldId="323"/>
            <ac:picMk id="639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1169504232" sldId="323"/>
            <ac:picMk id="640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1169504232" sldId="323"/>
            <ac:picMk id="641" creationId="{00000000-0000-0000-0000-000000000000}"/>
          </ac:picMkLst>
        </pc:pic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0" sldId="324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4"/>
            <ac:spMk id="5" creationId="{DC95B133-9B08-22B5-2506-A6B650E4F7DD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4"/>
            <ac:spMk id="651" creationId="{00000000-0000-0000-0000-000000000000}"/>
          </ac:spMkLst>
        </pc:spChg>
        <pc:graphicFrameChg chg="mod">
          <ac:chgData name="Desmond Hudson" userId="234dbdca1ec33099" providerId="LiveId" clId="{84CFD9E9-B207-437F-B577-A18805DBB73B}" dt="2023-12-15T16:43:53.751" v="266"/>
          <ac:graphicFrameMkLst>
            <pc:docMk/>
            <pc:sldMk cId="0" sldId="324"/>
            <ac:graphicFrameMk id="3" creationId="{0B746CCD-70C9-3272-95AC-CECF3E742610}"/>
          </ac:graphicFrameMkLst>
        </pc:graphicFrameChg>
        <pc:graphicFrameChg chg="mod">
          <ac:chgData name="Desmond Hudson" userId="234dbdca1ec33099" providerId="LiveId" clId="{84CFD9E9-B207-437F-B577-A18805DBB73B}" dt="2023-12-15T16:43:53.751" v="266"/>
          <ac:graphicFrameMkLst>
            <pc:docMk/>
            <pc:sldMk cId="0" sldId="324"/>
            <ac:graphicFrameMk id="6" creationId="{7B70B01D-FE5A-3290-6F59-52DB6BB3726D}"/>
          </ac:graphicFrameMkLst>
        </pc:graphicFrame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4"/>
            <ac:picMk id="647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4"/>
            <ac:picMk id="652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4"/>
            <ac:picMk id="3074" creationId="{DC3E825D-C05D-5E13-5A05-EB200C9B3CE1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4"/>
            <ac:picMk id="3076" creationId="{34E321CC-906C-3B46-7E2D-F6422C12D974}"/>
          </ac:picMkLst>
        </pc:pic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0" sldId="325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5"/>
            <ac:spMk id="66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5"/>
            <ac:spMk id="661" creationId="{00000000-0000-0000-0000-00000000000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5"/>
            <ac:picMk id="658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5"/>
            <ac:picMk id="659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5"/>
            <ac:picMk id="662" creationId="{00000000-0000-0000-0000-000000000000}"/>
          </ac:picMkLst>
        </pc:picChg>
      </pc:sldChg>
      <pc:sldChg chg="modSp del modNotes">
        <pc:chgData name="Desmond Hudson" userId="234dbdca1ec33099" providerId="LiveId" clId="{84CFD9E9-B207-437F-B577-A18805DBB73B}" dt="2023-12-15T16:43:53.751" v="266"/>
        <pc:sldMkLst>
          <pc:docMk/>
          <pc:sldMk cId="0" sldId="326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6"/>
            <ac:spMk id="681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6"/>
            <ac:spMk id="682" creationId="{00000000-0000-0000-0000-000000000000}"/>
          </ac:spMkLst>
        </pc:sp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6"/>
            <ac:picMk id="678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6"/>
            <ac:picMk id="679" creationId="{00000000-0000-0000-0000-000000000000}"/>
          </ac:picMkLst>
        </pc:picChg>
        <pc:picChg chg="mod">
          <ac:chgData name="Desmond Hudson" userId="234dbdca1ec33099" providerId="LiveId" clId="{84CFD9E9-B207-437F-B577-A18805DBB73B}" dt="2023-12-15T16:43:53.751" v="266"/>
          <ac:picMkLst>
            <pc:docMk/>
            <pc:sldMk cId="0" sldId="326"/>
            <ac:picMk id="680" creationId="{00000000-0000-0000-0000-000000000000}"/>
          </ac:picMkLst>
        </pc:picChg>
      </pc:sldChg>
      <pc:sldChg chg="modSp add del mod modClrScheme chgLayout modNotesTx">
        <pc:chgData name="Desmond Hudson" userId="234dbdca1ec33099" providerId="LiveId" clId="{84CFD9E9-B207-437F-B577-A18805DBB73B}" dt="2023-12-15T17:58:50.845" v="568"/>
        <pc:sldMkLst>
          <pc:docMk/>
          <pc:sldMk cId="901781641" sldId="327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901781641" sldId="327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7:48:38.032" v="393"/>
          <ac:spMkLst>
            <pc:docMk/>
            <pc:sldMk cId="901781641" sldId="327"/>
            <ac:spMk id="2" creationId="{2A9BDB6B-6217-BA31-4E4C-95D8535808A1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901781641" sldId="327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901781641" sldId="327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901781641" sldId="327"/>
            <ac:spMk id="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901781641" sldId="327"/>
            <ac:spMk id="6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901781641" sldId="327"/>
            <ac:spMk id="7" creationId="{00000000-0000-0000-0000-000000000000}"/>
          </ac:spMkLst>
        </pc:spChg>
      </pc:sldChg>
      <pc:sldChg chg="modSp add del mod modClrScheme chgLayout">
        <pc:chgData name="Desmond Hudson" userId="234dbdca1ec33099" providerId="LiveId" clId="{84CFD9E9-B207-437F-B577-A18805DBB73B}" dt="2023-12-15T16:44:11.318" v="267" actId="47"/>
        <pc:sldMkLst>
          <pc:docMk/>
          <pc:sldMk cId="1580141349" sldId="328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580141349" sldId="328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580141349" sldId="328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580141349" sldId="328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580141349" sldId="328"/>
            <ac:spMk id="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580141349" sldId="328"/>
            <ac:spMk id="6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580141349" sldId="328"/>
            <ac:spMk id="8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580141349" sldId="328"/>
            <ac:spMk id="9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1580141349" sldId="328"/>
            <ac:spMk id="10" creationId="{00000000-0000-0000-0000-000000000000}"/>
          </ac:spMkLst>
        </pc:spChg>
        <pc:grpChg chg="mod">
          <ac:chgData name="Desmond Hudson" userId="234dbdca1ec33099" providerId="LiveId" clId="{84CFD9E9-B207-437F-B577-A18805DBB73B}" dt="2023-12-15T16:43:53.751" v="266"/>
          <ac:grpSpMkLst>
            <pc:docMk/>
            <pc:sldMk cId="1580141349" sldId="328"/>
            <ac:grpSpMk id="7" creationId="{00000000-0000-0000-0000-000000000000}"/>
          </ac:grpSpMkLst>
        </pc:grpChg>
      </pc:sldChg>
      <pc:sldChg chg="modSp add del mod modClrScheme chgLayout">
        <pc:chgData name="Desmond Hudson" userId="234dbdca1ec33099" providerId="LiveId" clId="{84CFD9E9-B207-437F-B577-A18805DBB73B}" dt="2023-12-15T16:44:11.318" v="267" actId="47"/>
        <pc:sldMkLst>
          <pc:docMk/>
          <pc:sldMk cId="0" sldId="329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9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9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29"/>
            <ac:spMk id="4" creationId="{00000000-0000-0000-0000-000000000000}"/>
          </ac:spMkLst>
        </pc:spChg>
      </pc:sldChg>
      <pc:sldChg chg="modSp add del mod modClrScheme chgLayout">
        <pc:chgData name="Desmond Hudson" userId="234dbdca1ec33099" providerId="LiveId" clId="{84CFD9E9-B207-437F-B577-A18805DBB73B}" dt="2023-12-15T16:44:11.318" v="267" actId="47"/>
        <pc:sldMkLst>
          <pc:docMk/>
          <pc:sldMk cId="0" sldId="330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0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0"/>
            <ac:spMk id="3" creationId="{00000000-0000-0000-0000-000000000000}"/>
          </ac:spMkLst>
        </pc:spChg>
      </pc:sldChg>
      <pc:sldChg chg="modSp add del mod modClrScheme chgLayout">
        <pc:chgData name="Desmond Hudson" userId="234dbdca1ec33099" providerId="LiveId" clId="{84CFD9E9-B207-437F-B577-A18805DBB73B}" dt="2023-12-15T16:44:11.318" v="267" actId="47"/>
        <pc:sldMkLst>
          <pc:docMk/>
          <pc:sldMk cId="0" sldId="331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1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1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1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1"/>
            <ac:spMk id="5" creationId="{00000000-0000-0000-0000-000000000000}"/>
          </ac:spMkLst>
        </pc:spChg>
      </pc:sldChg>
      <pc:sldChg chg="modSp add del mod modClrScheme chgLayout">
        <pc:chgData name="Desmond Hudson" userId="234dbdca1ec33099" providerId="LiveId" clId="{84CFD9E9-B207-437F-B577-A18805DBB73B}" dt="2023-12-15T16:44:11.318" v="267" actId="47"/>
        <pc:sldMkLst>
          <pc:docMk/>
          <pc:sldMk cId="0" sldId="332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2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2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2"/>
            <ac:spMk id="4" creationId="{00000000-0000-0000-0000-000000000000}"/>
          </ac:spMkLst>
        </pc:spChg>
      </pc:sldChg>
      <pc:sldChg chg="modSp add del mod modClrScheme chgLayout">
        <pc:chgData name="Desmond Hudson" userId="234dbdca1ec33099" providerId="LiveId" clId="{84CFD9E9-B207-437F-B577-A18805DBB73B}" dt="2023-12-15T16:44:11.318" v="267" actId="47"/>
        <pc:sldMkLst>
          <pc:docMk/>
          <pc:sldMk cId="0" sldId="333"/>
        </pc:sldMkLst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6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7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9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1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6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7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8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19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2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k cId="0" sldId="333"/>
            <ac:spMk id="21" creationId="{00000000-0000-0000-0000-000000000000}"/>
          </ac:spMkLst>
        </pc:spChg>
        <pc:grpChg chg="mod">
          <ac:chgData name="Desmond Hudson" userId="234dbdca1ec33099" providerId="LiveId" clId="{84CFD9E9-B207-437F-B577-A18805DBB73B}" dt="2023-12-15T16:43:53.751" v="266"/>
          <ac:grpSpMkLst>
            <pc:docMk/>
            <pc:sldMk cId="0" sldId="333"/>
            <ac:grpSpMk id="2" creationId="{00000000-0000-0000-0000-000000000000}"/>
          </ac:grpSpMkLst>
        </pc:grpChg>
        <pc:grpChg chg="mod">
          <ac:chgData name="Desmond Hudson" userId="234dbdca1ec33099" providerId="LiveId" clId="{84CFD9E9-B207-437F-B577-A18805DBB73B}" dt="2023-12-15T16:43:53.751" v="266"/>
          <ac:grpSpMkLst>
            <pc:docMk/>
            <pc:sldMk cId="0" sldId="333"/>
            <ac:grpSpMk id="5" creationId="{00000000-0000-0000-0000-000000000000}"/>
          </ac:grpSpMkLst>
        </pc:grpChg>
        <pc:grpChg chg="mod">
          <ac:chgData name="Desmond Hudson" userId="234dbdca1ec33099" providerId="LiveId" clId="{84CFD9E9-B207-437F-B577-A18805DBB73B}" dt="2023-12-15T16:43:53.751" v="266"/>
          <ac:grpSpMkLst>
            <pc:docMk/>
            <pc:sldMk cId="0" sldId="333"/>
            <ac:grpSpMk id="8" creationId="{00000000-0000-0000-0000-000000000000}"/>
          </ac:grpSpMkLst>
        </pc:grpChg>
      </pc:sldChg>
      <pc:sldChg chg="add del">
        <pc:chgData name="Desmond Hudson" userId="234dbdca1ec33099" providerId="LiveId" clId="{84CFD9E9-B207-437F-B577-A18805DBB73B}" dt="2023-12-15T16:39:54.556" v="192"/>
        <pc:sldMkLst>
          <pc:docMk/>
          <pc:sldMk cId="0" sldId="334"/>
        </pc:sldMkLst>
      </pc:sldChg>
      <pc:sldChg chg="add del">
        <pc:chgData name="Desmond Hudson" userId="234dbdca1ec33099" providerId="LiveId" clId="{84CFD9E9-B207-437F-B577-A18805DBB73B}" dt="2023-12-15T16:39:54.556" v="192"/>
        <pc:sldMkLst>
          <pc:docMk/>
          <pc:sldMk cId="0" sldId="335"/>
        </pc:sldMkLst>
      </pc:sldChg>
      <pc:sldChg chg="add del">
        <pc:chgData name="Desmond Hudson" userId="234dbdca1ec33099" providerId="LiveId" clId="{84CFD9E9-B207-437F-B577-A18805DBB73B}" dt="2023-12-15T16:39:54.556" v="192"/>
        <pc:sldMkLst>
          <pc:docMk/>
          <pc:sldMk cId="0" sldId="336"/>
        </pc:sldMkLst>
      </pc:sldChg>
      <pc:sldChg chg="add del">
        <pc:chgData name="Desmond Hudson" userId="234dbdca1ec33099" providerId="LiveId" clId="{84CFD9E9-B207-437F-B577-A18805DBB73B}" dt="2023-12-15T16:39:54.556" v="192"/>
        <pc:sldMkLst>
          <pc:docMk/>
          <pc:sldMk cId="0" sldId="337"/>
        </pc:sldMkLst>
      </pc:sldChg>
      <pc:sldChg chg="add del">
        <pc:chgData name="Desmond Hudson" userId="234dbdca1ec33099" providerId="LiveId" clId="{84CFD9E9-B207-437F-B577-A18805DBB73B}" dt="2023-12-15T16:39:54.556" v="192"/>
        <pc:sldMkLst>
          <pc:docMk/>
          <pc:sldMk cId="0" sldId="338"/>
        </pc:sldMkLst>
      </pc:sldChg>
      <pc:sldChg chg="add del">
        <pc:chgData name="Desmond Hudson" userId="234dbdca1ec33099" providerId="LiveId" clId="{84CFD9E9-B207-437F-B577-A18805DBB73B}" dt="2023-12-15T16:39:54.556" v="192"/>
        <pc:sldMkLst>
          <pc:docMk/>
          <pc:sldMk cId="0" sldId="339"/>
        </pc:sldMkLst>
      </pc:sldChg>
      <pc:sldChg chg="add del">
        <pc:chgData name="Desmond Hudson" userId="234dbdca1ec33099" providerId="LiveId" clId="{84CFD9E9-B207-437F-B577-A18805DBB73B}" dt="2023-12-15T16:39:54.556" v="192"/>
        <pc:sldMkLst>
          <pc:docMk/>
          <pc:sldMk cId="0" sldId="340"/>
        </pc:sldMkLst>
      </pc:sldChg>
      <pc:sldMasterChg chg="modSp modSldLayout">
        <pc:chgData name="Desmond Hudson" userId="234dbdca1ec33099" providerId="LiveId" clId="{84CFD9E9-B207-437F-B577-A18805DBB73B}" dt="2023-12-15T16:43:53.751" v="266"/>
        <pc:sldMasterMkLst>
          <pc:docMk/>
          <pc:sldMasterMk cId="3579105683" sldId="2147483660"/>
        </pc:sldMasterMkLst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79105683" sldId="2147483660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79105683" sldId="2147483660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79105683" sldId="2147483660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79105683" sldId="2147483660"/>
            <ac:spMk id="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79105683" sldId="2147483660"/>
            <ac:spMk id="6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79105683" sldId="2147483660"/>
            <ac:spMk id="9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79105683" sldId="2147483660"/>
            <ac:spMk id="1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79105683" sldId="2147483660"/>
            <ac:spMk id="11" creationId="{00000000-0000-0000-0000-000000000000}"/>
          </ac:spMkLst>
        </pc:sp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496409626" sldId="2147483661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496409626" sldId="2147483661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496409626" sldId="2147483661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496409626" sldId="2147483661"/>
              <ac:spMk id="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496409626" sldId="2147483661"/>
              <ac:spMk id="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496409626" sldId="2147483661"/>
              <ac:spMk id="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496409626" sldId="2147483661"/>
              <ac:spMk id="7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3591606533" sldId="2147483662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591606533" sldId="2147483662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591606533" sldId="2147483662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591606533" sldId="2147483662"/>
              <ac:spMk id="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591606533" sldId="2147483662"/>
              <ac:spMk id="7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3027441387" sldId="2147483663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027441387" sldId="2147483663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027441387" sldId="2147483663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027441387" sldId="2147483663"/>
              <ac:spMk id="8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3013720997" sldId="2147483664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013720997" sldId="2147483664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013720997" sldId="2147483664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013720997" sldId="2147483664"/>
              <ac:spMk id="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013720997" sldId="2147483664"/>
              <ac:spMk id="8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3124269013" sldId="2147483665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124269013" sldId="2147483665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124269013" sldId="2147483665"/>
              <ac:spMk id="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124269013" sldId="2147483665"/>
              <ac:spMk id="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124269013" sldId="2147483665"/>
              <ac:spMk id="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124269013" sldId="2147483665"/>
              <ac:spMk id="11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3124269013" sldId="2147483665"/>
              <ac:spMk id="12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4171334772" sldId="2147483666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4171334772" sldId="2147483666"/>
              <ac:spMk id="7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4171334772" sldId="2147483666"/>
              <ac:spMk id="8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942684492" sldId="2147483668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942684492" sldId="2147483668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942684492" sldId="2147483668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942684492" sldId="2147483668"/>
              <ac:spMk id="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942684492" sldId="2147483668"/>
              <ac:spMk id="9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2245408679" sldId="2147483669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2245408679" sldId="2147483669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2245408679" sldId="2147483669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2245408679" sldId="2147483669"/>
              <ac:spMk id="4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710071623" sldId="2147483670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710071623" sldId="2147483670"/>
              <ac:spMk id="8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710071623" sldId="2147483670"/>
              <ac:spMk id="9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79105683" sldId="2147483660"/>
            <pc:sldLayoutMk cId="1173536228" sldId="2147483671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1173536228" sldId="2147483671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1173536228" sldId="2147483671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1173536228" sldId="2147483671"/>
              <ac:spMk id="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1173536228" sldId="2147483671"/>
              <ac:spMk id="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1173536228" sldId="2147483671"/>
              <ac:spMk id="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79105683" sldId="2147483660"/>
              <pc:sldLayoutMk cId="1173536228" sldId="2147483671"/>
              <ac:spMk id="7" creationId="{00000000-0000-0000-0000-000000000000}"/>
            </ac:spMkLst>
          </pc:spChg>
        </pc:sldLayoutChg>
      </pc:sldMasterChg>
      <pc:sldMasterChg chg="modSp modSldLayout">
        <pc:chgData name="Desmond Hudson" userId="234dbdca1ec33099" providerId="LiveId" clId="{84CFD9E9-B207-437F-B577-A18805DBB73B}" dt="2023-12-15T16:43:53.751" v="266"/>
        <pc:sldMasterMkLst>
          <pc:docMk/>
          <pc:sldMasterMk cId="3505456084" sldId="2147483672"/>
        </pc:sldMasterMkLst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05456084" sldId="2147483672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05456084" sldId="2147483672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05456084" sldId="2147483672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05456084" sldId="2147483672"/>
            <ac:spMk id="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505456084" sldId="2147483672"/>
            <ac:spMk id="6" creationId="{00000000-0000-0000-0000-000000000000}"/>
          </ac:spMkLst>
        </pc:sp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05456084" sldId="2147483672"/>
            <pc:sldLayoutMk cId="1496537521" sldId="2147483673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1496537521" sldId="2147483673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1496537521" sldId="2147483673"/>
              <ac:spMk id="3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05456084" sldId="2147483672"/>
            <pc:sldLayoutMk cId="642121352" sldId="2147483675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642121352" sldId="2147483675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642121352" sldId="2147483675"/>
              <ac:spMk id="3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05456084" sldId="2147483672"/>
            <pc:sldLayoutMk cId="923972903" sldId="2147483676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923972903" sldId="2147483676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923972903" sldId="2147483676"/>
              <ac:spMk id="4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05456084" sldId="2147483672"/>
            <pc:sldLayoutMk cId="563594128" sldId="2147483677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563594128" sldId="2147483677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563594128" sldId="2147483677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563594128" sldId="2147483677"/>
              <ac:spMk id="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563594128" sldId="2147483677"/>
              <ac:spMk id="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563594128" sldId="2147483677"/>
              <ac:spMk id="6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05456084" sldId="2147483672"/>
            <pc:sldLayoutMk cId="1715665695" sldId="2147483680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1715665695" sldId="2147483680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1715665695" sldId="2147483680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1715665695" sldId="2147483680"/>
              <ac:spMk id="4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05456084" sldId="2147483672"/>
            <pc:sldLayoutMk cId="355129344" sldId="2147483681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355129344" sldId="2147483681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355129344" sldId="2147483681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355129344" sldId="2147483681"/>
              <ac:spMk id="4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505456084" sldId="2147483672"/>
            <pc:sldLayoutMk cId="1882489226" sldId="2147483683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1882489226" sldId="2147483683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505456084" sldId="2147483672"/>
              <pc:sldLayoutMk cId="1882489226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Desmond Hudson" userId="234dbdca1ec33099" providerId="LiveId" clId="{84CFD9E9-B207-437F-B577-A18805DBB73B}" dt="2023-12-15T16:43:53.751" v="266"/>
        <pc:sldMasterMkLst>
          <pc:docMk/>
          <pc:sldMasterMk cId="318244218" sldId="2147483684"/>
        </pc:sldMasterMkLst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18244218" sldId="2147483684"/>
            <ac:spMk id="10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18244218" sldId="2147483684"/>
            <ac:spMk id="11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18244218" sldId="2147483684"/>
            <ac:spMk id="1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18244218" sldId="2147483684"/>
            <ac:spMk id="1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318244218" sldId="2147483684"/>
            <ac:spMk id="14" creationId="{00000000-0000-0000-0000-000000000000}"/>
          </ac:spMkLst>
        </pc:sp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64059589" sldId="2147483685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64059589" sldId="2147483685"/>
              <ac:spMk id="1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64059589" sldId="2147483685"/>
              <ac:spMk id="17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64059589" sldId="2147483685"/>
              <ac:spMk id="18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64059589" sldId="2147483685"/>
              <ac:spMk id="19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64059589" sldId="2147483685"/>
              <ac:spMk id="20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64059589" sldId="2147483685"/>
              <ac:spMk id="21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2459477513" sldId="2147483686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459477513" sldId="2147483686"/>
              <ac:spMk id="2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459477513" sldId="2147483686"/>
              <ac:spMk id="2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459477513" sldId="2147483686"/>
              <ac:spMk id="2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459477513" sldId="2147483686"/>
              <ac:spMk id="2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459477513" sldId="2147483686"/>
              <ac:spMk id="27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173947436" sldId="2147483687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173947436" sldId="2147483687"/>
              <ac:spMk id="29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173947436" sldId="2147483687"/>
              <ac:spMk id="30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173947436" sldId="2147483687"/>
              <ac:spMk id="31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173947436" sldId="2147483687"/>
              <ac:spMk id="3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173947436" sldId="2147483687"/>
              <ac:spMk id="3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173947436" sldId="2147483687"/>
              <ac:spMk id="34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4185169666" sldId="2147483688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185169666" sldId="2147483688"/>
              <ac:spMk id="3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185169666" sldId="2147483688"/>
              <ac:spMk id="37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185169666" sldId="2147483688"/>
              <ac:spMk id="38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185169666" sldId="2147483688"/>
              <ac:spMk id="39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185169666" sldId="2147483688"/>
              <ac:spMk id="40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185169666" sldId="2147483688"/>
              <ac:spMk id="41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1453860751" sldId="2147483689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1453860751" sldId="2147483689"/>
              <ac:spMk id="4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1453860751" sldId="2147483689"/>
              <ac:spMk id="4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1453860751" sldId="2147483689"/>
              <ac:spMk id="45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2965204319" sldId="2147483690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965204319" sldId="2147483690"/>
              <ac:spMk id="47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965204319" sldId="2147483690"/>
              <ac:spMk id="48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965204319" sldId="2147483690"/>
              <ac:spMk id="49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965204319" sldId="2147483690"/>
              <ac:spMk id="50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2965204319" sldId="2147483690"/>
              <ac:spMk id="51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3534495449" sldId="2147483691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534495449" sldId="2147483691"/>
              <ac:spMk id="5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534495449" sldId="2147483691"/>
              <ac:spMk id="5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534495449" sldId="2147483691"/>
              <ac:spMk id="5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534495449" sldId="2147483691"/>
              <ac:spMk id="5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534495449" sldId="2147483691"/>
              <ac:spMk id="57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534495449" sldId="2147483691"/>
              <ac:spMk id="58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578614809" sldId="2147483692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578614809" sldId="2147483692"/>
              <ac:spMk id="60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578614809" sldId="2147483692"/>
              <ac:spMk id="61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578614809" sldId="2147483692"/>
              <ac:spMk id="62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4076307445" sldId="2147483693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76307445" sldId="2147483693"/>
              <ac:spMk id="6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76307445" sldId="2147483693"/>
              <ac:spMk id="6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76307445" sldId="2147483693"/>
              <ac:spMk id="6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76307445" sldId="2147483693"/>
              <ac:spMk id="67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76307445" sldId="2147483693"/>
              <ac:spMk id="68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3259260373" sldId="2147483694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259260373" sldId="2147483694"/>
              <ac:spMk id="70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259260373" sldId="2147483694"/>
              <ac:spMk id="71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259260373" sldId="2147483694"/>
              <ac:spMk id="7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259260373" sldId="2147483694"/>
              <ac:spMk id="73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345817715" sldId="2147483695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45817715" sldId="2147483695"/>
              <ac:spMk id="8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45817715" sldId="2147483695"/>
              <ac:spMk id="8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45817715" sldId="2147483695"/>
              <ac:spMk id="86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45817715" sldId="2147483695"/>
              <ac:spMk id="87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345817715" sldId="2147483695"/>
              <ac:spMk id="88" creationId="{00000000-0000-0000-0000-000000000000}"/>
            </ac:spMkLst>
          </pc:spChg>
        </pc:sldLayoutChg>
        <pc:sldLayoutChg chg="modSp">
          <pc:chgData name="Desmond Hudson" userId="234dbdca1ec33099" providerId="LiveId" clId="{84CFD9E9-B207-437F-B577-A18805DBB73B}" dt="2023-12-15T16:43:53.751" v="266"/>
          <pc:sldLayoutMkLst>
            <pc:docMk/>
            <pc:sldMasterMk cId="318244218" sldId="2147483684"/>
            <pc:sldLayoutMk cId="408654516" sldId="2147483696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8654516" sldId="2147483696"/>
              <ac:spMk id="90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8654516" sldId="2147483696"/>
              <ac:spMk id="91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8654516" sldId="2147483696"/>
              <ac:spMk id="9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8654516" sldId="2147483696"/>
              <ac:spMk id="9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318244218" sldId="2147483684"/>
              <pc:sldLayoutMk cId="408654516" sldId="2147483696"/>
              <ac:spMk id="94" creationId="{00000000-0000-0000-0000-000000000000}"/>
            </ac:spMkLst>
          </pc:spChg>
        </pc:sldLayoutChg>
      </pc:sldMasterChg>
      <pc:sldMasterChg chg="modSp del delSldLayout modSldLayout">
        <pc:chgData name="Desmond Hudson" userId="234dbdca1ec33099" providerId="LiveId" clId="{84CFD9E9-B207-437F-B577-A18805DBB73B}" dt="2023-12-15T16:44:11.318" v="267" actId="47"/>
        <pc:sldMasterMkLst>
          <pc:docMk/>
          <pc:sldMasterMk cId="220062526" sldId="2147483697"/>
        </pc:sldMasterMkLst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220062526" sldId="2147483697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220062526" sldId="2147483697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220062526" sldId="2147483697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220062526" sldId="2147483697"/>
            <ac:spMk id="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43:53.751" v="266"/>
          <ac:spMkLst>
            <pc:docMk/>
            <pc:sldMasterMk cId="220062526" sldId="2147483697"/>
            <ac:spMk id="6" creationId="{00000000-0000-0000-0000-000000000000}"/>
          </ac:spMkLst>
        </pc:spChg>
        <pc:sldLayoutChg chg="modSp 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3399357861" sldId="2147483698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3399357861" sldId="2147483698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3399357861" sldId="2147483698"/>
              <ac:spMk id="3" creationId="{00000000-0000-0000-0000-000000000000}"/>
            </ac:spMkLst>
          </pc:spChg>
        </pc:sldLayoutChg>
        <pc:sldLayoutChg chg="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4191746252" sldId="2147483699"/>
          </pc:sldLayoutMkLst>
        </pc:sldLayoutChg>
        <pc:sldLayoutChg chg="modSp 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829458235" sldId="2147483700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829458235" sldId="2147483700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829458235" sldId="2147483700"/>
              <ac:spMk id="3" creationId="{00000000-0000-0000-0000-000000000000}"/>
            </ac:spMkLst>
          </pc:spChg>
        </pc:sldLayoutChg>
        <pc:sldLayoutChg chg="modSp 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982722084" sldId="2147483701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982722084" sldId="2147483701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982722084" sldId="2147483701"/>
              <ac:spMk id="4" creationId="{00000000-0000-0000-0000-000000000000}"/>
            </ac:spMkLst>
          </pc:spChg>
        </pc:sldLayoutChg>
        <pc:sldLayoutChg chg="modSp 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1710771352" sldId="2147483702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1710771352" sldId="2147483702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1710771352" sldId="2147483702"/>
              <ac:spMk id="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1710771352" sldId="2147483702"/>
              <ac:spMk id="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1710771352" sldId="2147483702"/>
              <ac:spMk id="6" creationId="{00000000-0000-0000-0000-000000000000}"/>
            </ac:spMkLst>
          </pc:spChg>
        </pc:sldLayoutChg>
        <pc:sldLayoutChg chg="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1519211621" sldId="2147483703"/>
          </pc:sldLayoutMkLst>
        </pc:sldLayoutChg>
        <pc:sldLayoutChg chg="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3746853780" sldId="2147483704"/>
          </pc:sldLayoutMkLst>
        </pc:sldLayoutChg>
        <pc:sldLayoutChg chg="modSp 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3080559358" sldId="2147483705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3080559358" sldId="2147483705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3080559358" sldId="2147483705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3080559358" sldId="2147483705"/>
              <ac:spMk id="4" creationId="{00000000-0000-0000-0000-000000000000}"/>
            </ac:spMkLst>
          </pc:spChg>
        </pc:sldLayoutChg>
        <pc:sldLayoutChg chg="modSp 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1522499929" sldId="2147483706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1522499929" sldId="2147483706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1522499929" sldId="2147483706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1522499929" sldId="2147483706"/>
              <ac:spMk id="4" creationId="{00000000-0000-0000-0000-000000000000}"/>
            </ac:spMkLst>
          </pc:spChg>
        </pc:sldLayoutChg>
        <pc:sldLayoutChg chg="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3591245566" sldId="2147483707"/>
          </pc:sldLayoutMkLst>
        </pc:sldLayoutChg>
        <pc:sldLayoutChg chg="modSp del">
          <pc:chgData name="Desmond Hudson" userId="234dbdca1ec33099" providerId="LiveId" clId="{84CFD9E9-B207-437F-B577-A18805DBB73B}" dt="2023-12-15T16:44:11.318" v="267" actId="47"/>
          <pc:sldLayoutMkLst>
            <pc:docMk/>
            <pc:sldMasterMk cId="220062526" sldId="2147483697"/>
            <pc:sldLayoutMk cId="2337536246" sldId="2147483708"/>
          </pc:sldLayoutMkLst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2337536246" sldId="2147483708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43:53.751" v="266"/>
            <ac:spMkLst>
              <pc:docMk/>
              <pc:sldMasterMk cId="220062526" sldId="2147483697"/>
              <pc:sldLayoutMk cId="2337536246" sldId="2147483708"/>
              <ac:spMk id="3" creationId="{00000000-0000-0000-0000-000000000000}"/>
            </ac:spMkLst>
          </pc:spChg>
        </pc:sldLayoutChg>
      </pc:sldMasterChg>
      <pc:sldMasterChg chg="del delSldLayout">
        <pc:chgData name="Desmond Hudson" userId="234dbdca1ec33099" providerId="LiveId" clId="{84CFD9E9-B207-437F-B577-A18805DBB73B}" dt="2023-12-15T16:05:06.557" v="12" actId="47"/>
        <pc:sldMasterMkLst>
          <pc:docMk/>
          <pc:sldMasterMk cId="1315142153" sldId="2147483697"/>
        </pc:sldMasterMkLst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2813508592" sldId="2147483698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1111993727" sldId="2147483699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552453379" sldId="2147483700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1371246613" sldId="2147483701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2881741806" sldId="2147483702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3977222410" sldId="2147483703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2189812213" sldId="2147483704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4127315737" sldId="2147483705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2633144482" sldId="2147483706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2499958730" sldId="2147483707"/>
          </pc:sldLayoutMkLst>
        </pc:sldLayoutChg>
        <pc:sldLayoutChg chg="del">
          <pc:chgData name="Desmond Hudson" userId="234dbdca1ec33099" providerId="LiveId" clId="{84CFD9E9-B207-437F-B577-A18805DBB73B}" dt="2023-12-15T16:05:06.557" v="12" actId="47"/>
          <pc:sldLayoutMkLst>
            <pc:docMk/>
            <pc:sldMasterMk cId="1315142153" sldId="2147483697"/>
            <pc:sldLayoutMk cId="2143019653" sldId="2147483708"/>
          </pc:sldLayoutMkLst>
        </pc:sldLayoutChg>
      </pc:sldMasterChg>
      <pc:sldMasterChg chg="del delSldLayout">
        <pc:chgData name="Desmond Hudson" userId="234dbdca1ec33099" providerId="LiveId" clId="{84CFD9E9-B207-437F-B577-A18805DBB73B}" dt="2023-12-15T16:24:39.893" v="114" actId="700"/>
        <pc:sldMasterMkLst>
          <pc:docMk/>
          <pc:sldMasterMk cId="2275151870" sldId="2147483697"/>
        </pc:sldMasterMkLst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1852071721" sldId="2147483698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2554956900" sldId="2147483699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1794391350" sldId="2147483700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1140327437" sldId="2147483701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1164064941" sldId="2147483702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3463673327" sldId="2147483703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1652287460" sldId="2147483704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2706848717" sldId="2147483705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69616910" sldId="2147483706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3026360520" sldId="2147483707"/>
          </pc:sldLayoutMkLst>
        </pc:sldLayoutChg>
        <pc:sldLayoutChg chg="del">
          <pc:chgData name="Desmond Hudson" userId="234dbdca1ec33099" providerId="LiveId" clId="{84CFD9E9-B207-437F-B577-A18805DBB73B}" dt="2023-12-15T16:24:39.893" v="114" actId="700"/>
          <pc:sldLayoutMkLst>
            <pc:docMk/>
            <pc:sldMasterMk cId="2275151870" sldId="2147483697"/>
            <pc:sldLayoutMk cId="1314350083" sldId="2147483708"/>
          </pc:sldLayoutMkLst>
        </pc:sldLayoutChg>
      </pc:sldMasterChg>
      <pc:sldMasterChg chg="modSp add del addSldLayout delSldLayout modSldLayout">
        <pc:chgData name="Desmond Hudson" userId="234dbdca1ec33099" providerId="LiveId" clId="{84CFD9E9-B207-437F-B577-A18805DBB73B}" dt="2023-12-15T16:39:55.787" v="193"/>
        <pc:sldMasterMkLst>
          <pc:docMk/>
          <pc:sldMasterMk cId="2280421875" sldId="2147483697"/>
        </pc:sldMasterMkLst>
        <pc:spChg chg="mod">
          <ac:chgData name="Desmond Hudson" userId="234dbdca1ec33099" providerId="LiveId" clId="{84CFD9E9-B207-437F-B577-A18805DBB73B}" dt="2023-12-15T16:39:55.787" v="193"/>
          <ac:spMkLst>
            <pc:docMk/>
            <pc:sldMasterMk cId="2280421875" sldId="2147483697"/>
            <ac:spMk id="2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39:55.787" v="193"/>
          <ac:spMkLst>
            <pc:docMk/>
            <pc:sldMasterMk cId="2280421875" sldId="2147483697"/>
            <ac:spMk id="3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39:55.787" v="193"/>
          <ac:spMkLst>
            <pc:docMk/>
            <pc:sldMasterMk cId="2280421875" sldId="2147483697"/>
            <ac:spMk id="4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39:55.787" v="193"/>
          <ac:spMkLst>
            <pc:docMk/>
            <pc:sldMasterMk cId="2280421875" sldId="2147483697"/>
            <ac:spMk id="5" creationId="{00000000-0000-0000-0000-000000000000}"/>
          </ac:spMkLst>
        </pc:spChg>
        <pc:spChg chg="mod">
          <ac:chgData name="Desmond Hudson" userId="234dbdca1ec33099" providerId="LiveId" clId="{84CFD9E9-B207-437F-B577-A18805DBB73B}" dt="2023-12-15T16:39:55.787" v="193"/>
          <ac:spMkLst>
            <pc:docMk/>
            <pc:sldMasterMk cId="2280421875" sldId="2147483697"/>
            <ac:spMk id="6" creationId="{00000000-0000-0000-0000-000000000000}"/>
          </ac:spMkLst>
        </pc:spChg>
        <pc:sldLayoutChg chg="modSp add del">
          <pc:chgData name="Desmond Hudson" userId="234dbdca1ec33099" providerId="LiveId" clId="{84CFD9E9-B207-437F-B577-A18805DBB73B}" dt="2023-12-15T16:39:55.787" v="193"/>
          <pc:sldLayoutMkLst>
            <pc:docMk/>
            <pc:sldMasterMk cId="2280421875" sldId="2147483697"/>
            <pc:sldLayoutMk cId="2143338542" sldId="2147483698"/>
          </pc:sldLayoutMkLst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2143338542" sldId="2147483698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2143338542" sldId="2147483698"/>
              <ac:spMk id="3" creationId="{00000000-0000-0000-0000-000000000000}"/>
            </ac:spMkLst>
          </pc:spChg>
        </pc:sldLayoutChg>
        <pc:sldLayoutChg chg="add del">
          <pc:chgData name="Desmond Hudson" userId="234dbdca1ec33099" providerId="LiveId" clId="{84CFD9E9-B207-437F-B577-A18805DBB73B}" dt="2023-12-15T16:39:53.622" v="191" actId="47"/>
          <pc:sldLayoutMkLst>
            <pc:docMk/>
            <pc:sldMasterMk cId="2280421875" sldId="2147483697"/>
            <pc:sldLayoutMk cId="59777586" sldId="2147483699"/>
          </pc:sldLayoutMkLst>
        </pc:sldLayoutChg>
        <pc:sldLayoutChg chg="modSp add del">
          <pc:chgData name="Desmond Hudson" userId="234dbdca1ec33099" providerId="LiveId" clId="{84CFD9E9-B207-437F-B577-A18805DBB73B}" dt="2023-12-15T16:39:55.787" v="193"/>
          <pc:sldLayoutMkLst>
            <pc:docMk/>
            <pc:sldMasterMk cId="2280421875" sldId="2147483697"/>
            <pc:sldLayoutMk cId="1104033973" sldId="2147483700"/>
          </pc:sldLayoutMkLst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1104033973" sldId="2147483700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1104033973" sldId="2147483700"/>
              <ac:spMk id="3" creationId="{00000000-0000-0000-0000-000000000000}"/>
            </ac:spMkLst>
          </pc:spChg>
        </pc:sldLayoutChg>
        <pc:sldLayoutChg chg="modSp add del">
          <pc:chgData name="Desmond Hudson" userId="234dbdca1ec33099" providerId="LiveId" clId="{84CFD9E9-B207-437F-B577-A18805DBB73B}" dt="2023-12-15T16:39:55.787" v="193"/>
          <pc:sldLayoutMkLst>
            <pc:docMk/>
            <pc:sldMasterMk cId="2280421875" sldId="2147483697"/>
            <pc:sldLayoutMk cId="490958400" sldId="2147483701"/>
          </pc:sldLayoutMkLst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490958400" sldId="2147483701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490958400" sldId="2147483701"/>
              <ac:spMk id="4" creationId="{00000000-0000-0000-0000-000000000000}"/>
            </ac:spMkLst>
          </pc:spChg>
        </pc:sldLayoutChg>
        <pc:sldLayoutChg chg="modSp add del">
          <pc:chgData name="Desmond Hudson" userId="234dbdca1ec33099" providerId="LiveId" clId="{84CFD9E9-B207-437F-B577-A18805DBB73B}" dt="2023-12-15T16:39:55.787" v="193"/>
          <pc:sldLayoutMkLst>
            <pc:docMk/>
            <pc:sldMasterMk cId="2280421875" sldId="2147483697"/>
            <pc:sldLayoutMk cId="1317713806" sldId="2147483702"/>
          </pc:sldLayoutMkLst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1317713806" sldId="2147483702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1317713806" sldId="2147483702"/>
              <ac:spMk id="4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1317713806" sldId="2147483702"/>
              <ac:spMk id="5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1317713806" sldId="2147483702"/>
              <ac:spMk id="6" creationId="{00000000-0000-0000-0000-000000000000}"/>
            </ac:spMkLst>
          </pc:spChg>
        </pc:sldLayoutChg>
        <pc:sldLayoutChg chg="add del">
          <pc:chgData name="Desmond Hudson" userId="234dbdca1ec33099" providerId="LiveId" clId="{84CFD9E9-B207-437F-B577-A18805DBB73B}" dt="2023-12-15T16:39:53.622" v="191" actId="47"/>
          <pc:sldLayoutMkLst>
            <pc:docMk/>
            <pc:sldMasterMk cId="2280421875" sldId="2147483697"/>
            <pc:sldLayoutMk cId="2102519618" sldId="2147483703"/>
          </pc:sldLayoutMkLst>
        </pc:sldLayoutChg>
        <pc:sldLayoutChg chg="add del">
          <pc:chgData name="Desmond Hudson" userId="234dbdca1ec33099" providerId="LiveId" clId="{84CFD9E9-B207-437F-B577-A18805DBB73B}" dt="2023-12-15T16:39:53.622" v="191" actId="47"/>
          <pc:sldLayoutMkLst>
            <pc:docMk/>
            <pc:sldMasterMk cId="2280421875" sldId="2147483697"/>
            <pc:sldLayoutMk cId="167281870" sldId="2147483704"/>
          </pc:sldLayoutMkLst>
        </pc:sldLayoutChg>
        <pc:sldLayoutChg chg="modSp add del">
          <pc:chgData name="Desmond Hudson" userId="234dbdca1ec33099" providerId="LiveId" clId="{84CFD9E9-B207-437F-B577-A18805DBB73B}" dt="2023-12-15T16:39:55.787" v="193"/>
          <pc:sldLayoutMkLst>
            <pc:docMk/>
            <pc:sldMasterMk cId="2280421875" sldId="2147483697"/>
            <pc:sldLayoutMk cId="32562698" sldId="2147483705"/>
          </pc:sldLayoutMkLst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32562698" sldId="2147483705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32562698" sldId="2147483705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32562698" sldId="2147483705"/>
              <ac:spMk id="4" creationId="{00000000-0000-0000-0000-000000000000}"/>
            </ac:spMkLst>
          </pc:spChg>
        </pc:sldLayoutChg>
        <pc:sldLayoutChg chg="modSp add del">
          <pc:chgData name="Desmond Hudson" userId="234dbdca1ec33099" providerId="LiveId" clId="{84CFD9E9-B207-437F-B577-A18805DBB73B}" dt="2023-12-15T16:39:55.787" v="193"/>
          <pc:sldLayoutMkLst>
            <pc:docMk/>
            <pc:sldMasterMk cId="2280421875" sldId="2147483697"/>
            <pc:sldLayoutMk cId="3474367766" sldId="2147483706"/>
          </pc:sldLayoutMkLst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3474367766" sldId="2147483706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3474367766" sldId="2147483706"/>
              <ac:spMk id="3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3474367766" sldId="2147483706"/>
              <ac:spMk id="4" creationId="{00000000-0000-0000-0000-000000000000}"/>
            </ac:spMkLst>
          </pc:spChg>
        </pc:sldLayoutChg>
        <pc:sldLayoutChg chg="add del">
          <pc:chgData name="Desmond Hudson" userId="234dbdca1ec33099" providerId="LiveId" clId="{84CFD9E9-B207-437F-B577-A18805DBB73B}" dt="2023-12-15T16:39:53.622" v="191" actId="47"/>
          <pc:sldLayoutMkLst>
            <pc:docMk/>
            <pc:sldMasterMk cId="2280421875" sldId="2147483697"/>
            <pc:sldLayoutMk cId="902545813" sldId="2147483707"/>
          </pc:sldLayoutMkLst>
        </pc:sldLayoutChg>
        <pc:sldLayoutChg chg="modSp add del">
          <pc:chgData name="Desmond Hudson" userId="234dbdca1ec33099" providerId="LiveId" clId="{84CFD9E9-B207-437F-B577-A18805DBB73B}" dt="2023-12-15T16:39:55.787" v="193"/>
          <pc:sldLayoutMkLst>
            <pc:docMk/>
            <pc:sldMasterMk cId="2280421875" sldId="2147483697"/>
            <pc:sldLayoutMk cId="3802814696" sldId="2147483708"/>
          </pc:sldLayoutMkLst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3802814696" sldId="2147483708"/>
              <ac:spMk id="2" creationId="{00000000-0000-0000-0000-000000000000}"/>
            </ac:spMkLst>
          </pc:spChg>
          <pc:spChg chg="mod">
            <ac:chgData name="Desmond Hudson" userId="234dbdca1ec33099" providerId="LiveId" clId="{84CFD9E9-B207-437F-B577-A18805DBB73B}" dt="2023-12-15T16:39:55.787" v="193"/>
            <ac:spMkLst>
              <pc:docMk/>
              <pc:sldMasterMk cId="2280421875" sldId="2147483697"/>
              <pc:sldLayoutMk cId="3802814696" sldId="2147483708"/>
              <ac:spMk id="3" creationId="{00000000-0000-0000-0000-000000000000}"/>
            </ac:spMkLst>
          </pc:spChg>
        </pc:sldLayoutChg>
      </pc:sldMasterChg>
      <pc:sldMasterChg chg="del delSldLayout">
        <pc:chgData name="Desmond Hudson" userId="234dbdca1ec33099" providerId="LiveId" clId="{84CFD9E9-B207-437F-B577-A18805DBB73B}" dt="2023-12-15T16:05:27.485" v="13" actId="47"/>
        <pc:sldMasterMkLst>
          <pc:docMk/>
          <pc:sldMasterMk cId="3515303283" sldId="2147483697"/>
        </pc:sldMasterMkLst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3257788734" sldId="2147483698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834073234" sldId="2147483699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3462360313" sldId="2147483700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3385306308" sldId="2147483701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996890170" sldId="2147483702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839466378" sldId="2147483703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295545785" sldId="2147483704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2004256758" sldId="2147483705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752305631" sldId="2147483706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106136532" sldId="2147483707"/>
          </pc:sldLayoutMkLst>
        </pc:sldLayoutChg>
        <pc:sldLayoutChg chg="del">
          <pc:chgData name="Desmond Hudson" userId="234dbdca1ec33099" providerId="LiveId" clId="{84CFD9E9-B207-437F-B577-A18805DBB73B}" dt="2023-12-15T16:05:27.485" v="13" actId="47"/>
          <pc:sldLayoutMkLst>
            <pc:docMk/>
            <pc:sldMasterMk cId="3515303283" sldId="2147483697"/>
            <pc:sldLayoutMk cId="8586456" sldId="2147483708"/>
          </pc:sldLayoutMkLst>
        </pc:sldLayoutChg>
      </pc:sldMasterChg>
      <pc:sldMasterChg chg="add del addSldLayout delSldLayout">
        <pc:chgData name="Desmond Hudson" userId="234dbdca1ec33099" providerId="LiveId" clId="{84CFD9E9-B207-437F-B577-A18805DBB73B}" dt="2023-12-15T16:18:45.721" v="83" actId="47"/>
        <pc:sldMasterMkLst>
          <pc:docMk/>
          <pc:sldMasterMk cId="4086979994" sldId="2147483697"/>
        </pc:sldMasterMkLst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865665325" sldId="2147483698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3737728113" sldId="2147483699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2877564890" sldId="2147483700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410847066" sldId="2147483701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278458010" sldId="2147483702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3887953190" sldId="2147483703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2602855014" sldId="2147483704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3609074046" sldId="2147483705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3783642433" sldId="2147483706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4276024631" sldId="2147483707"/>
          </pc:sldLayoutMkLst>
        </pc:sldLayoutChg>
        <pc:sldLayoutChg chg="add del">
          <pc:chgData name="Desmond Hudson" userId="234dbdca1ec33099" providerId="LiveId" clId="{84CFD9E9-B207-437F-B577-A18805DBB73B}" dt="2023-12-15T16:18:45.721" v="83" actId="47"/>
          <pc:sldLayoutMkLst>
            <pc:docMk/>
            <pc:sldMasterMk cId="4086979994" sldId="2147483697"/>
            <pc:sldLayoutMk cId="338949360" sldId="2147483708"/>
          </pc:sldLayoutMkLst>
        </pc:sldLayoutChg>
      </pc:sldMasterChg>
    </pc:docChg>
  </pc:docChgLst>
  <pc:docChgLst>
    <pc:chgData name="Desmond Hudson" userId="234dbdca1ec33099" providerId="LiveId" clId="{A4A27DA0-4711-40D3-8460-4BBAF52DF39A}"/>
    <pc:docChg chg="undo redo custSel addSld delSld modSld sldOrd delMainMaster">
      <pc:chgData name="Desmond Hudson" userId="234dbdca1ec33099" providerId="LiveId" clId="{A4A27DA0-4711-40D3-8460-4BBAF52DF39A}" dt="2024-01-16T16:49:09.347" v="269"/>
      <pc:docMkLst>
        <pc:docMk/>
      </pc:docMkLst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256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257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258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259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260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261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262"/>
        </pc:sldMkLst>
      </pc:sldChg>
      <pc:sldChg chg="addSp delSp modSp mod">
        <pc:chgData name="Desmond Hudson" userId="234dbdca1ec33099" providerId="LiveId" clId="{A4A27DA0-4711-40D3-8460-4BBAF52DF39A}" dt="2024-01-16T16:25:41.583" v="6" actId="14100"/>
        <pc:sldMkLst>
          <pc:docMk/>
          <pc:sldMk cId="2941064425" sldId="277"/>
        </pc:sldMkLst>
        <pc:graphicFrameChg chg="add del mod">
          <ac:chgData name="Desmond Hudson" userId="234dbdca1ec33099" providerId="LiveId" clId="{A4A27DA0-4711-40D3-8460-4BBAF52DF39A}" dt="2024-01-16T16:25:23.708" v="2" actId="478"/>
          <ac:graphicFrameMkLst>
            <pc:docMk/>
            <pc:sldMk cId="2941064425" sldId="277"/>
            <ac:graphicFrameMk id="4" creationId="{E816419A-0EC6-8F04-95A6-93D1F900AB39}"/>
          </ac:graphicFrameMkLst>
        </pc:graphicFrameChg>
        <pc:picChg chg="del">
          <ac:chgData name="Desmond Hudson" userId="234dbdca1ec33099" providerId="LiveId" clId="{A4A27DA0-4711-40D3-8460-4BBAF52DF39A}" dt="2024-01-16T16:25:14.408" v="0" actId="478"/>
          <ac:picMkLst>
            <pc:docMk/>
            <pc:sldMk cId="2941064425" sldId="277"/>
            <ac:picMk id="2" creationId="{2996B62E-75A0-0BBA-9EB7-47E30091E283}"/>
          </ac:picMkLst>
        </pc:picChg>
        <pc:picChg chg="add mod">
          <ac:chgData name="Desmond Hudson" userId="234dbdca1ec33099" providerId="LiveId" clId="{A4A27DA0-4711-40D3-8460-4BBAF52DF39A}" dt="2024-01-16T16:25:41.583" v="6" actId="14100"/>
          <ac:picMkLst>
            <pc:docMk/>
            <pc:sldMk cId="2941064425" sldId="277"/>
            <ac:picMk id="5" creationId="{5055F81C-6431-14FE-618C-A0EBDD97E2D3}"/>
          </ac:picMkLst>
        </pc:picChg>
      </pc:sldChg>
      <pc:sldChg chg="modSp mod">
        <pc:chgData name="Desmond Hudson" userId="234dbdca1ec33099" providerId="LiveId" clId="{A4A27DA0-4711-40D3-8460-4BBAF52DF39A}" dt="2024-01-16T16:26:04.508" v="34" actId="14100"/>
        <pc:sldMkLst>
          <pc:docMk/>
          <pc:sldMk cId="2652559195" sldId="278"/>
        </pc:sldMkLst>
        <pc:spChg chg="mod">
          <ac:chgData name="Desmond Hudson" userId="234dbdca1ec33099" providerId="LiveId" clId="{A4A27DA0-4711-40D3-8460-4BBAF52DF39A}" dt="2024-01-16T16:26:04.508" v="34" actId="14100"/>
          <ac:spMkLst>
            <pc:docMk/>
            <pc:sldMk cId="2652559195" sldId="278"/>
            <ac:spMk id="5" creationId="{EB8C0B67-A18D-5204-4EF1-44FC4099696D}"/>
          </ac:spMkLst>
        </pc:spChg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294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4261756846" sldId="297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1873034487" sldId="298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979878540" sldId="299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3781852550" sldId="300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1309179365" sldId="301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302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738098476" sldId="303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371085532" sldId="304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551508244" sldId="305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2305472613" sldId="306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262265703" sldId="307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3727565323" sldId="308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309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3061718530" sldId="310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2610537084" sldId="312"/>
        </pc:sldMkLst>
      </pc:sldChg>
      <pc:sldChg chg="addSp delSp modSp mod">
        <pc:chgData name="Desmond Hudson" userId="234dbdca1ec33099" providerId="LiveId" clId="{A4A27DA0-4711-40D3-8460-4BBAF52DF39A}" dt="2024-01-16T16:39:48.044" v="266" actId="1076"/>
        <pc:sldMkLst>
          <pc:docMk/>
          <pc:sldMk cId="2400578544" sldId="313"/>
        </pc:sldMkLst>
        <pc:spChg chg="mod">
          <ac:chgData name="Desmond Hudson" userId="234dbdca1ec33099" providerId="LiveId" clId="{A4A27DA0-4711-40D3-8460-4BBAF52DF39A}" dt="2024-01-16T16:39:48.044" v="266" actId="1076"/>
          <ac:spMkLst>
            <pc:docMk/>
            <pc:sldMk cId="2400578544" sldId="313"/>
            <ac:spMk id="5" creationId="{07EC5DCE-6DC4-3BF1-CDCD-CB9A88A96343}"/>
          </ac:spMkLst>
        </pc:spChg>
        <pc:spChg chg="mod">
          <ac:chgData name="Desmond Hudson" userId="234dbdca1ec33099" providerId="LiveId" clId="{A4A27DA0-4711-40D3-8460-4BBAF52DF39A}" dt="2024-01-16T16:29:45.688" v="194" actId="20577"/>
          <ac:spMkLst>
            <pc:docMk/>
            <pc:sldMk cId="2400578544" sldId="313"/>
            <ac:spMk id="6" creationId="{827D1207-D642-6821-819A-E772D0A63001}"/>
          </ac:spMkLst>
        </pc:spChg>
        <pc:picChg chg="del mod">
          <ac:chgData name="Desmond Hudson" userId="234dbdca1ec33099" providerId="LiveId" clId="{A4A27DA0-4711-40D3-8460-4BBAF52DF39A}" dt="2024-01-16T16:27:30.821" v="37" actId="478"/>
          <ac:picMkLst>
            <pc:docMk/>
            <pc:sldMk cId="2400578544" sldId="313"/>
            <ac:picMk id="2" creationId="{1C6A925F-759A-EE5F-7956-89B0096F3AB6}"/>
          </ac:picMkLst>
        </pc:picChg>
        <pc:picChg chg="add mod">
          <ac:chgData name="Desmond Hudson" userId="234dbdca1ec33099" providerId="LiveId" clId="{A4A27DA0-4711-40D3-8460-4BBAF52DF39A}" dt="2024-01-16T16:27:40.309" v="41" actId="1076"/>
          <ac:picMkLst>
            <pc:docMk/>
            <pc:sldMk cId="2400578544" sldId="313"/>
            <ac:picMk id="3" creationId="{6D587CCD-D133-0087-9884-0CB0C6AD888E}"/>
          </ac:picMkLst>
        </pc:picChg>
      </pc:sldChg>
      <pc:sldChg chg="del">
        <pc:chgData name="Desmond Hudson" userId="234dbdca1ec33099" providerId="LiveId" clId="{A4A27DA0-4711-40D3-8460-4BBAF52DF39A}" dt="2024-01-16T16:26:09.759" v="35" actId="47"/>
        <pc:sldMkLst>
          <pc:docMk/>
          <pc:sldMk cId="4182432922" sldId="314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3839480951" sldId="315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3012768792" sldId="316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992714916" sldId="317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2233635474" sldId="318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319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320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1409203202" sldId="321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3901844834" sldId="322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1169504232" sldId="323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324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325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0" sldId="326"/>
        </pc:sldMkLst>
      </pc:sldChg>
      <pc:sldChg chg="del">
        <pc:chgData name="Desmond Hudson" userId="234dbdca1ec33099" providerId="LiveId" clId="{A4A27DA0-4711-40D3-8460-4BBAF52DF39A}" dt="2024-01-16T16:48:40.039" v="267" actId="47"/>
        <pc:sldMkLst>
          <pc:docMk/>
          <pc:sldMk cId="901781641" sldId="327"/>
        </pc:sldMkLst>
      </pc:sldChg>
      <pc:sldChg chg="addSp delSp modSp add mod ord">
        <pc:chgData name="Desmond Hudson" userId="234dbdca1ec33099" providerId="LiveId" clId="{A4A27DA0-4711-40D3-8460-4BBAF52DF39A}" dt="2024-01-16T16:49:09.347" v="269"/>
        <pc:sldMkLst>
          <pc:docMk/>
          <pc:sldMk cId="1580141349" sldId="328"/>
        </pc:sldMkLst>
        <pc:spChg chg="mod">
          <ac:chgData name="Desmond Hudson" userId="234dbdca1ec33099" providerId="LiveId" clId="{A4A27DA0-4711-40D3-8460-4BBAF52DF39A}" dt="2024-01-16T16:39:40.908" v="265" actId="1076"/>
          <ac:spMkLst>
            <pc:docMk/>
            <pc:sldMk cId="1580141349" sldId="328"/>
            <ac:spMk id="5" creationId="{07EC5DCE-6DC4-3BF1-CDCD-CB9A88A96343}"/>
          </ac:spMkLst>
        </pc:spChg>
        <pc:spChg chg="mod">
          <ac:chgData name="Desmond Hudson" userId="234dbdca1ec33099" providerId="LiveId" clId="{A4A27DA0-4711-40D3-8460-4BBAF52DF39A}" dt="2024-01-16T16:39:19.793" v="261" actId="14100"/>
          <ac:spMkLst>
            <pc:docMk/>
            <pc:sldMk cId="1580141349" sldId="328"/>
            <ac:spMk id="6" creationId="{827D1207-D642-6821-819A-E772D0A63001}"/>
          </ac:spMkLst>
        </pc:spChg>
        <pc:picChg chg="add mod">
          <ac:chgData name="Desmond Hudson" userId="234dbdca1ec33099" providerId="LiveId" clId="{A4A27DA0-4711-40D3-8460-4BBAF52DF39A}" dt="2024-01-16T16:39:37.424" v="264" actId="14100"/>
          <ac:picMkLst>
            <pc:docMk/>
            <pc:sldMk cId="1580141349" sldId="328"/>
            <ac:picMk id="2" creationId="{FAF4D734-014C-B9D9-6612-745CD7969EF5}"/>
          </ac:picMkLst>
        </pc:picChg>
        <pc:picChg chg="del">
          <ac:chgData name="Desmond Hudson" userId="234dbdca1ec33099" providerId="LiveId" clId="{A4A27DA0-4711-40D3-8460-4BBAF52DF39A}" dt="2024-01-16T16:38:04.622" v="196" actId="478"/>
          <ac:picMkLst>
            <pc:docMk/>
            <pc:sldMk cId="1580141349" sldId="328"/>
            <ac:picMk id="3" creationId="{6D587CCD-D133-0087-9884-0CB0C6AD888E}"/>
          </ac:picMkLst>
        </pc:picChg>
      </pc:sldChg>
      <pc:sldMasterChg chg="del delSldLayout">
        <pc:chgData name="Desmond Hudson" userId="234dbdca1ec33099" providerId="LiveId" clId="{A4A27DA0-4711-40D3-8460-4BBAF52DF39A}" dt="2024-01-16T16:48:40.039" v="267" actId="47"/>
        <pc:sldMasterMkLst>
          <pc:docMk/>
          <pc:sldMasterMk cId="318244218" sldId="2147483684"/>
        </pc:sldMasterMkLst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64059589" sldId="2147483685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2459477513" sldId="2147483686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173947436" sldId="2147483687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4185169666" sldId="2147483688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1453860751" sldId="2147483689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2965204319" sldId="2147483690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3534495449" sldId="2147483691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578614809" sldId="2147483692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4076307445" sldId="2147483693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3259260373" sldId="2147483694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345817715" sldId="2147483695"/>
          </pc:sldLayoutMkLst>
        </pc:sldLayoutChg>
        <pc:sldLayoutChg chg="del">
          <pc:chgData name="Desmond Hudson" userId="234dbdca1ec33099" providerId="LiveId" clId="{A4A27DA0-4711-40D3-8460-4BBAF52DF39A}" dt="2024-01-16T16:48:40.039" v="267" actId="47"/>
          <pc:sldLayoutMkLst>
            <pc:docMk/>
            <pc:sldMasterMk cId="318244218" sldId="2147483684"/>
            <pc:sldLayoutMk cId="408654516" sldId="2147483696"/>
          </pc:sldLayoutMkLst>
        </pc:sldLayoutChg>
      </pc:sldMasterChg>
    </pc:docChg>
  </pc:docChgLst>
  <pc:docChgLst>
    <pc:chgData name="Desmond Hudson" userId="234dbdca1ec33099" providerId="LiveId" clId="{576FF107-1652-4C69-BD6C-A7DD75250336}"/>
    <pc:docChg chg="undo custSel modSld">
      <pc:chgData name="Desmond Hudson" userId="234dbdca1ec33099" providerId="LiveId" clId="{576FF107-1652-4C69-BD6C-A7DD75250336}" dt="2024-01-16T16:24:10.984" v="33" actId="478"/>
      <pc:docMkLst>
        <pc:docMk/>
      </pc:docMkLst>
      <pc:sldChg chg="addSp delSp modSp mod">
        <pc:chgData name="Desmond Hudson" userId="234dbdca1ec33099" providerId="LiveId" clId="{576FF107-1652-4C69-BD6C-A7DD75250336}" dt="2024-01-16T16:24:10.984" v="33" actId="478"/>
        <pc:sldMkLst>
          <pc:docMk/>
          <pc:sldMk cId="2941064425" sldId="277"/>
        </pc:sldMkLst>
        <pc:picChg chg="add del">
          <ac:chgData name="Desmond Hudson" userId="234dbdca1ec33099" providerId="LiveId" clId="{576FF107-1652-4C69-BD6C-A7DD75250336}" dt="2024-01-16T16:24:10.984" v="33" actId="478"/>
          <ac:picMkLst>
            <pc:docMk/>
            <pc:sldMk cId="2941064425" sldId="277"/>
            <ac:picMk id="2" creationId="{2996B62E-75A0-0BBA-9EB7-47E30091E283}"/>
          </ac:picMkLst>
        </pc:picChg>
        <pc:picChg chg="add mod">
          <ac:chgData name="Desmond Hudson" userId="234dbdca1ec33099" providerId="LiveId" clId="{576FF107-1652-4C69-BD6C-A7DD75250336}" dt="2024-01-16T16:24:09.120" v="32" actId="1076"/>
          <ac:picMkLst>
            <pc:docMk/>
            <pc:sldMk cId="2941064425" sldId="277"/>
            <ac:picMk id="4" creationId="{0123DE39-4F9F-4374-1319-984118305A95}"/>
          </ac:picMkLst>
        </pc:picChg>
      </pc:sldChg>
      <pc:sldChg chg="modSp mod">
        <pc:chgData name="Desmond Hudson" userId="234dbdca1ec33099" providerId="LiveId" clId="{576FF107-1652-4C69-BD6C-A7DD75250336}" dt="2024-01-16T16:24:07.245" v="29" actId="20577"/>
        <pc:sldMkLst>
          <pc:docMk/>
          <pc:sldMk cId="2652559195" sldId="278"/>
        </pc:sldMkLst>
        <pc:spChg chg="mod">
          <ac:chgData name="Desmond Hudson" userId="234dbdca1ec33099" providerId="LiveId" clId="{576FF107-1652-4C69-BD6C-A7DD75250336}" dt="2024-01-16T16:24:07.245" v="29" actId="20577"/>
          <ac:spMkLst>
            <pc:docMk/>
            <pc:sldMk cId="2652559195" sldId="278"/>
            <ac:spMk id="5" creationId="{EB8C0B67-A18D-5204-4EF1-44FC4099696D}"/>
          </ac:spMkLst>
        </pc:spChg>
        <pc:picChg chg="mod">
          <ac:chgData name="Desmond Hudson" userId="234dbdca1ec33099" providerId="LiveId" clId="{576FF107-1652-4C69-BD6C-A7DD75250336}" dt="2024-01-16T16:24:04.234" v="22" actId="14100"/>
          <ac:picMkLst>
            <pc:docMk/>
            <pc:sldMk cId="2652559195" sldId="278"/>
            <ac:picMk id="4" creationId="{4EC73789-8AC3-9D75-C7F3-F36AA043DC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933A8-E6B8-4050-AF45-30C7CEF0AAE1}" type="datetimeFigureOut">
              <a:rPr lang="en-PH" smtClean="0"/>
              <a:t>16/01/2024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185D-4720-456B-8A31-4DD55C42C6D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7181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6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55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47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21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47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0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7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4" y="599726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6" y="675736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8" y="675736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5956147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8" y="5951821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47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3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3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9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9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8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6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00" y="2180502"/>
            <a:ext cx="8272211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9" y="5956147"/>
            <a:ext cx="78938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52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8" y="5141984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00" y="3043915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00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91" y="60656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900" y="2228005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5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91" y="60656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901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00" y="2926061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6" y="2250902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7" y="2926061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6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30516" y="60656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3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4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05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9" y="5260137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0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4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9" y="5956147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21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9" y="5956147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5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91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6FCC-D1A5-4923-A834-3727D825986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C080-0988-4B88-808E-529FE80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5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eri.bell@reinvestmen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4708CC-3876-1932-3121-25232A28ECA4}"/>
              </a:ext>
            </a:extLst>
          </p:cNvPr>
          <p:cNvSpPr txBox="1"/>
          <p:nvPr/>
        </p:nvSpPr>
        <p:spPr>
          <a:xfrm>
            <a:off x="469447" y="1551223"/>
            <a:ext cx="4906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700" dirty="0">
                <a:solidFill>
                  <a:prstClr val="white"/>
                </a:solidFill>
                <a:latin typeface="Gill Sans MT" panose="020B0502020104020203"/>
              </a:rPr>
              <a:t>Welcome to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5F81C-6431-14FE-618C-A0EBDD97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84A8-889E-491B-BDFE-D88686D6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747" y="1840341"/>
            <a:ext cx="3619692" cy="3555470"/>
          </a:xfrm>
        </p:spPr>
        <p:txBody>
          <a:bodyPr anchor="ctr">
            <a:normAutofit/>
          </a:bodyPr>
          <a:lstStyle/>
          <a:p>
            <a:pPr algn="ctr"/>
            <a:br>
              <a:rPr lang="en-US" sz="1800" b="1" dirty="0">
                <a:solidFill>
                  <a:srgbClr val="0E3265"/>
                </a:solidFill>
              </a:rPr>
            </a:br>
            <a:br>
              <a:rPr lang="en-US" sz="1800" b="1" dirty="0">
                <a:solidFill>
                  <a:srgbClr val="0E3265"/>
                </a:solidFill>
              </a:rPr>
            </a:br>
            <a:br>
              <a:rPr lang="en-US" sz="1800" b="1" dirty="0">
                <a:solidFill>
                  <a:srgbClr val="0E3265"/>
                </a:solidFill>
              </a:rPr>
            </a:br>
            <a:br>
              <a:rPr lang="en-US" sz="1800" b="1" dirty="0">
                <a:solidFill>
                  <a:srgbClr val="0E3265"/>
                </a:solidFill>
              </a:rPr>
            </a:br>
            <a:br>
              <a:rPr lang="en-US" sz="1800" b="1" dirty="0">
                <a:solidFill>
                  <a:srgbClr val="0E3265"/>
                </a:solidFill>
              </a:rPr>
            </a:br>
            <a:r>
              <a:rPr lang="en-US" sz="1800" b="1" dirty="0">
                <a:solidFill>
                  <a:srgbClr val="0E3265"/>
                </a:solidFill>
              </a:rPr>
              <a:t> </a:t>
            </a:r>
            <a:br>
              <a:rPr lang="en-US" sz="1800" b="1" dirty="0">
                <a:solidFill>
                  <a:srgbClr val="0E3265"/>
                </a:solidFill>
              </a:rPr>
            </a:br>
            <a:endParaRPr lang="en-US" sz="1500" b="1" dirty="0">
              <a:solidFill>
                <a:srgbClr val="0E326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C4DA5-2887-484B-89D2-1A3ED8245775}"/>
              </a:ext>
            </a:extLst>
          </p:cNvPr>
          <p:cNvSpPr txBox="1"/>
          <p:nvPr/>
        </p:nvSpPr>
        <p:spPr>
          <a:xfrm>
            <a:off x="469716" y="1632292"/>
            <a:ext cx="363325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Welcome to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14887E-3BE0-4756-928F-2978014C21C0}"/>
              </a:ext>
            </a:extLst>
          </p:cNvPr>
          <p:cNvSpPr/>
          <p:nvPr/>
        </p:nvSpPr>
        <p:spPr>
          <a:xfrm>
            <a:off x="-1" y="3016997"/>
            <a:ext cx="4364864" cy="2378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18B91-7CF6-41C6-B82C-9C25F2143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" y="4035963"/>
            <a:ext cx="4364863" cy="612238"/>
          </a:xfrm>
          <a:ln w="57150">
            <a:noFill/>
          </a:ln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Our Team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3D25F-3D49-4C5C-8847-F74563A62356}"/>
              </a:ext>
            </a:extLst>
          </p:cNvPr>
          <p:cNvSpPr txBox="1"/>
          <p:nvPr/>
        </p:nvSpPr>
        <p:spPr>
          <a:xfrm>
            <a:off x="5049950" y="1378685"/>
            <a:ext cx="3619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E3265"/>
                </a:solidFill>
              </a:rPr>
              <a:t>WELCOME</a:t>
            </a:r>
            <a:endParaRPr lang="en-US" sz="2400" dirty="0">
              <a:solidFill>
                <a:srgbClr val="0E3265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715C48-7028-4FC6-98E2-14AECE0FD712}"/>
              </a:ext>
            </a:extLst>
          </p:cNvPr>
          <p:cNvCxnSpPr/>
          <p:nvPr/>
        </p:nvCxnSpPr>
        <p:spPr>
          <a:xfrm>
            <a:off x="8" y="2688269"/>
            <a:ext cx="459419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esmond Hudson, EA">
            <a:extLst>
              <a:ext uri="{FF2B5EF4-FFF2-40B4-BE49-F238E27FC236}">
                <a16:creationId xmlns:a16="http://schemas.microsoft.com/office/drawing/2014/main" id="{64DC9081-524C-008B-D790-925BDBD7D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22" y="1966329"/>
            <a:ext cx="2145416" cy="2145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person in a brown sweater&#10;&#10;Description automatically generated">
            <a:extLst>
              <a:ext uri="{FF2B5EF4-FFF2-40B4-BE49-F238E27FC236}">
                <a16:creationId xmlns:a16="http://schemas.microsoft.com/office/drawing/2014/main" id="{A9F7A12E-49D2-3F36-E096-475B29EFE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22" y="2042112"/>
            <a:ext cx="2217008" cy="2069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5E37AA-6298-07C7-FEB3-3486FD8458E5}"/>
              </a:ext>
            </a:extLst>
          </p:cNvPr>
          <p:cNvSpPr txBox="1"/>
          <p:nvPr/>
        </p:nvSpPr>
        <p:spPr>
          <a:xfrm>
            <a:off x="6859838" y="4415805"/>
            <a:ext cx="22170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DESMOND HUDSON, EA</a:t>
            </a:r>
          </a:p>
          <a:p>
            <a:r>
              <a:rPr lang="en-US" sz="135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Enrolled Agent, a Federal Authorized Tax Practitioner</a:t>
            </a:r>
            <a:endParaRPr lang="en-US" sz="135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838EF0-FE0C-6D41-F58F-93367440E3A8}"/>
              </a:ext>
            </a:extLst>
          </p:cNvPr>
          <p:cNvSpPr txBox="1"/>
          <p:nvPr/>
        </p:nvSpPr>
        <p:spPr>
          <a:xfrm>
            <a:off x="4424478" y="4415478"/>
            <a:ext cx="21407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SHARON NEILSON, MAOL</a:t>
            </a:r>
          </a:p>
          <a:p>
            <a:r>
              <a:rPr lang="en-US" sz="135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Program Manager</a:t>
            </a:r>
          </a:p>
          <a:p>
            <a:r>
              <a:rPr lang="en-US" sz="1350" b="1" dirty="0">
                <a:solidFill>
                  <a:srgbClr val="000000"/>
                </a:solidFill>
                <a:latin typeface="Segoe UI" panose="020B0502040204020203" pitchFamily="34" charset="0"/>
              </a:rPr>
              <a:t>ECE Reinvestment Fund</a:t>
            </a:r>
            <a:endParaRPr lang="en-US" sz="135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73789-8AC3-9D75-C7F3-F36AA043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89171"/>
            <a:ext cx="4364864" cy="2502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8C0B67-A18D-5204-4EF1-44FC4099696D}"/>
              </a:ext>
            </a:extLst>
          </p:cNvPr>
          <p:cNvSpPr/>
          <p:nvPr/>
        </p:nvSpPr>
        <p:spPr>
          <a:xfrm>
            <a:off x="22421" y="2423859"/>
            <a:ext cx="2326392" cy="593139"/>
          </a:xfrm>
          <a:prstGeom prst="rect">
            <a:avLst/>
          </a:prstGeom>
          <a:solidFill>
            <a:srgbClr val="0E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400" dirty="0">
                <a:solidFill>
                  <a:prstClr val="white"/>
                </a:solidFill>
                <a:latin typeface="Gill Sans MT" panose="020B0502020104020203"/>
              </a:rPr>
              <a:t>Tuesday, January 16,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C0E85C-5C1F-1A8C-0252-E3F32B6BE8F9}"/>
              </a:ext>
            </a:extLst>
          </p:cNvPr>
          <p:cNvSpPr txBox="1">
            <a:spLocks/>
          </p:cNvSpPr>
          <p:nvPr/>
        </p:nvSpPr>
        <p:spPr>
          <a:xfrm>
            <a:off x="22412" y="5699543"/>
            <a:ext cx="9121588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OpenSans-Regular"/>
              </a:rPr>
              <a:t>This program is made possible with support from Vanguard Strong Start for Kids Program™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5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C5DCE-6DC4-3BF1-CDCD-CB9A88A96343}"/>
              </a:ext>
            </a:extLst>
          </p:cNvPr>
          <p:cNvSpPr txBox="1"/>
          <p:nvPr/>
        </p:nvSpPr>
        <p:spPr>
          <a:xfrm>
            <a:off x="3262996" y="2471058"/>
            <a:ext cx="5881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Supervisor of Provider/STARS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D1207-D642-6821-819A-E772D0A63001}"/>
              </a:ext>
            </a:extLst>
          </p:cNvPr>
          <p:cNvSpPr txBox="1"/>
          <p:nvPr/>
        </p:nvSpPr>
        <p:spPr>
          <a:xfrm>
            <a:off x="0" y="4630830"/>
            <a:ext cx="9127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Cheri Howard, M.ED/C.I.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F4D734-014C-B9D9-6612-745CD796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5" y="1446600"/>
            <a:ext cx="2668200" cy="26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4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C5DCE-6DC4-3BF1-CDCD-CB9A88A96343}"/>
              </a:ext>
            </a:extLst>
          </p:cNvPr>
          <p:cNvSpPr txBox="1"/>
          <p:nvPr/>
        </p:nvSpPr>
        <p:spPr>
          <a:xfrm>
            <a:off x="3819939" y="2054362"/>
            <a:ext cx="52441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Assistant Director of Provider/STARS ELRC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D1207-D642-6821-819A-E772D0A63001}"/>
              </a:ext>
            </a:extLst>
          </p:cNvPr>
          <p:cNvSpPr txBox="1"/>
          <p:nvPr/>
        </p:nvSpPr>
        <p:spPr>
          <a:xfrm>
            <a:off x="-13604" y="4539937"/>
            <a:ext cx="906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Diane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Getzinger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87CCD-D133-0087-9884-0CB0C6AD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50" y="1284736"/>
            <a:ext cx="2917559" cy="29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BD6994D-E83E-4F4D-951E-C3B8CDA1FA8F}"/>
              </a:ext>
            </a:extLst>
          </p:cNvPr>
          <p:cNvSpPr/>
          <p:nvPr/>
        </p:nvSpPr>
        <p:spPr>
          <a:xfrm>
            <a:off x="0" y="685808"/>
            <a:ext cx="9144000" cy="5307347"/>
          </a:xfrm>
          <a:prstGeom prst="rect">
            <a:avLst/>
          </a:prstGeom>
          <a:solidFill>
            <a:srgbClr val="6B9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sz="1200">
                <a:solidFill>
                  <a:prstClr val="white"/>
                </a:solidFill>
                <a:latin typeface="Gill Sans MT" panose="020B0502020104020203"/>
              </a:rPr>
              <a:t>Innovative Models for Organizations</a:t>
            </a:r>
          </a:p>
          <a:p>
            <a:pPr defTabSz="342900"/>
            <a:r>
              <a:rPr lang="en-US" sz="1200">
                <a:solidFill>
                  <a:prstClr val="white"/>
                </a:solidFill>
                <a:latin typeface="Gill Sans MT" panose="020B0502020104020203"/>
              </a:rPr>
              <a:t>Teri Bell</a:t>
            </a:r>
          </a:p>
          <a:p>
            <a:pPr defTabSz="342900"/>
            <a:r>
              <a:rPr lang="en-US" sz="1200">
                <a:solidFill>
                  <a:prstClr val="white"/>
                </a:solidFill>
                <a:latin typeface="Gill Sans MT" panose="020B0502020104020203"/>
                <a:hlinkClick r:id="rId2"/>
              </a:rPr>
              <a:t>teri.bell@reinvestment.com</a:t>
            </a:r>
            <a:endParaRPr lang="en-US" sz="1200">
              <a:solidFill>
                <a:prstClr val="white"/>
              </a:solidFill>
              <a:latin typeface="Gill Sans MT" panose="020B0502020104020203"/>
            </a:endParaRPr>
          </a:p>
          <a:p>
            <a:pPr defTabSz="342900"/>
            <a:r>
              <a:rPr lang="en-US" sz="1200">
                <a:solidFill>
                  <a:prstClr val="white"/>
                </a:solidFill>
                <a:latin typeface="Gill Sans MT" panose="020B0502020104020203"/>
              </a:rPr>
              <a:t>215.574.5951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10446C6-420C-46AE-A69E-BCC9426CA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3761"/>
          <a:stretch/>
        </p:blipFill>
        <p:spPr>
          <a:xfrm>
            <a:off x="-2293" y="857258"/>
            <a:ext cx="3028376" cy="51358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F548C48-5436-4157-8579-F291ABF21651}"/>
              </a:ext>
            </a:extLst>
          </p:cNvPr>
          <p:cNvSpPr txBox="1">
            <a:spLocks/>
          </p:cNvSpPr>
          <p:nvPr/>
        </p:nvSpPr>
        <p:spPr>
          <a:xfrm>
            <a:off x="242690" y="1058777"/>
            <a:ext cx="2340205" cy="254062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spcBef>
                <a:spcPts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Stay Connected</a:t>
            </a:r>
            <a:endParaRPr lang="en-US" sz="300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410DB-0AFA-442C-ACD8-237D7F1B548E}"/>
              </a:ext>
            </a:extLst>
          </p:cNvPr>
          <p:cNvSpPr txBox="1"/>
          <p:nvPr/>
        </p:nvSpPr>
        <p:spPr>
          <a:xfrm>
            <a:off x="417738" y="4687934"/>
            <a:ext cx="25646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 b="1" dirty="0">
                <a:solidFill>
                  <a:prstClr val="white"/>
                </a:solidFill>
                <a:latin typeface="Gill Sans MT" panose="020B0502020104020203"/>
              </a:rPr>
              <a:t>Join our Facebook Group:</a:t>
            </a:r>
          </a:p>
          <a:p>
            <a:pPr defTabSz="342900"/>
            <a:r>
              <a:rPr lang="en-US" sz="1050" b="1" dirty="0">
                <a:solidFill>
                  <a:prstClr val="white"/>
                </a:solidFill>
                <a:latin typeface="Gill Sans MT" panose="020B0502020104020203"/>
              </a:rPr>
              <a:t>Coaching to Success by </a:t>
            </a:r>
            <a:br>
              <a:rPr lang="en-US" sz="1050" b="1" dirty="0">
                <a:solidFill>
                  <a:prstClr val="white"/>
                </a:solidFill>
                <a:latin typeface="Gill Sans MT" panose="020B0502020104020203"/>
              </a:rPr>
            </a:br>
            <a:r>
              <a:rPr lang="en-US" sz="1050" b="1" dirty="0">
                <a:solidFill>
                  <a:prstClr val="white"/>
                </a:solidFill>
                <a:latin typeface="Gill Sans MT" panose="020B0502020104020203"/>
              </a:rPr>
              <a:t>Reinvestment Fund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F119FF-BDB4-4837-9C4E-41D403661B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t="7932" r="21315" b="707"/>
          <a:stretch/>
        </p:blipFill>
        <p:spPr>
          <a:xfrm>
            <a:off x="7447597" y="3939412"/>
            <a:ext cx="1292984" cy="1303020"/>
          </a:xfrm>
          <a:prstGeom prst="ellipse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3D7FCF6-C4ED-45FF-8C99-F6173A0DA1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t="1361" r="22262" b="2198"/>
          <a:stretch/>
        </p:blipFill>
        <p:spPr>
          <a:xfrm>
            <a:off x="3268765" y="2652856"/>
            <a:ext cx="1303020" cy="1286556"/>
          </a:xfrm>
          <a:prstGeom prst="ellipse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C69DFD6-F18B-4753-8DF2-B3F77AE70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21963" r="27946" b="11648"/>
          <a:stretch/>
        </p:blipFill>
        <p:spPr>
          <a:xfrm>
            <a:off x="7437561" y="1025517"/>
            <a:ext cx="1303020" cy="1260748"/>
          </a:xfrm>
          <a:prstGeom prst="ellipse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C5DE7E-0246-4EB6-A022-A504A014BD7D}"/>
              </a:ext>
            </a:extLst>
          </p:cNvPr>
          <p:cNvSpPr/>
          <p:nvPr/>
        </p:nvSpPr>
        <p:spPr>
          <a:xfrm>
            <a:off x="3132034" y="5570486"/>
            <a:ext cx="601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900" i="1" dirty="0">
                <a:solidFill>
                  <a:srgbClr val="005198"/>
                </a:solidFill>
                <a:latin typeface="YAD7QhG2T6o 0"/>
              </a:rPr>
              <a:t>Coaching to Success is managed by Reinvestment Fund and made possible with support from </a:t>
            </a:r>
            <a:br>
              <a:rPr lang="en-US" sz="900" i="1" dirty="0">
                <a:solidFill>
                  <a:srgbClr val="005198"/>
                </a:solidFill>
                <a:latin typeface="YAD7QhG2T6o 0"/>
              </a:rPr>
            </a:br>
            <a:r>
              <a:rPr lang="en-US" sz="900" i="1" dirty="0">
                <a:solidFill>
                  <a:srgbClr val="005198"/>
                </a:solidFill>
                <a:latin typeface="YAD7QhG2T6o 0"/>
              </a:rPr>
              <a:t>Vanguard Strong Start for Kids Program™.</a:t>
            </a:r>
            <a:endParaRPr lang="en-US" sz="900" dirty="0">
              <a:solidFill>
                <a:srgbClr val="005198"/>
              </a:solidFill>
              <a:latin typeface="YAD7QhG2T6o 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B2991C-7B20-4006-8278-450E2CC73654}"/>
              </a:ext>
            </a:extLst>
          </p:cNvPr>
          <p:cNvSpPr/>
          <p:nvPr/>
        </p:nvSpPr>
        <p:spPr>
          <a:xfrm>
            <a:off x="3271058" y="130493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/>
            <a:r>
              <a:rPr lang="en-US" sz="1200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Business &amp; Financial Consultant</a:t>
            </a:r>
          </a:p>
          <a:p>
            <a:pPr defTabSz="342900"/>
            <a:r>
              <a:rPr lang="en-US" sz="1200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Desmond Hudson</a:t>
            </a:r>
          </a:p>
          <a:p>
            <a:pPr defTabSz="342900"/>
            <a:r>
              <a:rPr lang="en-US" sz="1200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Enrolled Agent</a:t>
            </a:r>
          </a:p>
          <a:p>
            <a:pPr defTabSz="342900"/>
            <a:r>
              <a:rPr lang="en-US" sz="1200" dirty="0">
                <a:solidFill>
                  <a:prstClr val="white"/>
                </a:solidFill>
                <a:latin typeface="Segoe UI" panose="020B0502040204020203" pitchFamily="34" charset="0"/>
              </a:rPr>
              <a:t>Dhudson@hudsontaxservices.com</a:t>
            </a:r>
            <a:endParaRPr lang="en-US" sz="1200" dirty="0">
              <a:solidFill>
                <a:prstClr val="white"/>
              </a:solidFill>
              <a:latin typeface="Gill Sans MT" panose="020B0502020104020203"/>
            </a:endParaRPr>
          </a:p>
          <a:p>
            <a:pPr defTabSz="342900"/>
            <a:r>
              <a:rPr lang="en-US" sz="1200" dirty="0">
                <a:solidFill>
                  <a:prstClr val="white"/>
                </a:solidFill>
                <a:latin typeface="OpenSans-Regular"/>
              </a:rPr>
              <a:t>267.603.3487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AE9F2-671A-4CAD-8892-7D9680EC668A}"/>
              </a:ext>
            </a:extLst>
          </p:cNvPr>
          <p:cNvSpPr/>
          <p:nvPr/>
        </p:nvSpPr>
        <p:spPr>
          <a:xfrm>
            <a:off x="4739023" y="2826743"/>
            <a:ext cx="400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QuicksandPro-Bold" panose="00000800000000000000" pitchFamily="50" charset="0"/>
              </a:rPr>
              <a:t>Peer Networking &amp; Knowledge Sharing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  <a:latin typeface="OpenSans-Italic"/>
              </a:rPr>
              <a:t>Sharon Neilson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  <a:latin typeface="OpenSans-Regular"/>
              </a:rPr>
              <a:t>sharon.neilson@reinvestment.com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  <a:latin typeface="OpenSans-Regular"/>
              </a:rPr>
              <a:t>215.868.1661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F8D59-393C-4594-924D-9D095108AC85}"/>
              </a:ext>
            </a:extLst>
          </p:cNvPr>
          <p:cNvSpPr/>
          <p:nvPr/>
        </p:nvSpPr>
        <p:spPr>
          <a:xfrm>
            <a:off x="3615895" y="4267465"/>
            <a:ext cx="4572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/>
            <a:r>
              <a:rPr lang="en-US" sz="1350" dirty="0">
                <a:solidFill>
                  <a:prstClr val="white"/>
                </a:solidFill>
                <a:latin typeface="QuicksandPro-Bold" panose="00000800000000000000" pitchFamily="50" charset="0"/>
              </a:rPr>
              <a:t>Peer Networking &amp; Knowledge Sharing</a:t>
            </a:r>
          </a:p>
          <a:p>
            <a:pPr defTabSz="342900"/>
            <a:r>
              <a:rPr lang="en-US" sz="1350" dirty="0">
                <a:solidFill>
                  <a:prstClr val="white"/>
                </a:solidFill>
                <a:latin typeface="OpenSans-Italic"/>
              </a:rPr>
              <a:t>Jacqueline Hinnant</a:t>
            </a:r>
          </a:p>
          <a:p>
            <a:pPr defTabSz="34290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Jhinnant@PHMC.org</a:t>
            </a: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defTabSz="342900"/>
            <a:r>
              <a:rPr lang="en-US" sz="1350" dirty="0">
                <a:solidFill>
                  <a:prstClr val="white"/>
                </a:solidFill>
                <a:latin typeface="OpenSans-Italic"/>
              </a:rPr>
              <a:t>267.846.0979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33E315-F407-4A4C-AA88-076EEBEB7AAF}"/>
              </a:ext>
            </a:extLst>
          </p:cNvPr>
          <p:cNvSpPr txBox="1"/>
          <p:nvPr/>
        </p:nvSpPr>
        <p:spPr>
          <a:xfrm>
            <a:off x="403419" y="5242440"/>
            <a:ext cx="256461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050" b="1" dirty="0">
                <a:solidFill>
                  <a:prstClr val="white"/>
                </a:solidFill>
                <a:latin typeface="Gill Sans MT" panose="020B0502020104020203"/>
              </a:rPr>
              <a:t>Visit our website:</a:t>
            </a:r>
            <a:br>
              <a:rPr lang="en-US" sz="1050" b="1" dirty="0">
                <a:solidFill>
                  <a:prstClr val="white"/>
                </a:solidFill>
                <a:latin typeface="Gill Sans MT" panose="020B0502020104020203"/>
              </a:rPr>
            </a:br>
            <a:r>
              <a:rPr lang="en-US" sz="900" b="1" dirty="0">
                <a:solidFill>
                  <a:prstClr val="white"/>
                </a:solidFill>
                <a:latin typeface="Gill Sans MT" panose="020B0502020104020203"/>
              </a:rPr>
              <a:t>www.reinvestment.com/coachingtosuccess</a:t>
            </a:r>
            <a:endParaRPr lang="en-US" sz="1050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3A0AAE-CFCD-4743-9959-B1542D3CE077}"/>
              </a:ext>
            </a:extLst>
          </p:cNvPr>
          <p:cNvCxnSpPr/>
          <p:nvPr/>
        </p:nvCxnSpPr>
        <p:spPr>
          <a:xfrm>
            <a:off x="316523" y="4656382"/>
            <a:ext cx="0" cy="10226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387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077B5E5F75640814BC72C517886F2" ma:contentTypeVersion="16" ma:contentTypeDescription="Create a new document." ma:contentTypeScope="" ma:versionID="4b350727e77c1b1cb63e0bce581ea467">
  <xsd:schema xmlns:xsd="http://www.w3.org/2001/XMLSchema" xmlns:xs="http://www.w3.org/2001/XMLSchema" xmlns:p="http://schemas.microsoft.com/office/2006/metadata/properties" xmlns:ns2="970ced54-e2d2-467d-90ae-96c2ae1a6012" xmlns:ns3="efd4d055-8bad-4935-94c5-214b91e559e2" targetNamespace="http://schemas.microsoft.com/office/2006/metadata/properties" ma:root="true" ma:fieldsID="83ee8996253149d121195345727bdbf8" ns2:_="" ns3:_="">
    <xsd:import namespace="970ced54-e2d2-467d-90ae-96c2ae1a6012"/>
    <xsd:import namespace="efd4d055-8bad-4935-94c5-214b91e559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ced54-e2d2-467d-90ae-96c2ae1a6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3a6cecd-3adf-4292-9f0b-ea41c224f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4d055-8bad-4935-94c5-214b91e559e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3b54e89-76be-4ba9-ab22-2e34c95626b1}" ma:internalName="TaxCatchAll" ma:showField="CatchAllData" ma:web="efd4d055-8bad-4935-94c5-214b91e559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96FC05-8CB2-4EE1-AB5F-48B9213F3460}"/>
</file>

<file path=customXml/itemProps2.xml><?xml version="1.0" encoding="utf-8"?>
<ds:datastoreItem xmlns:ds="http://schemas.openxmlformats.org/officeDocument/2006/customXml" ds:itemID="{753003E7-D9E3-436E-BD41-805D29C1AC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</TotalTime>
  <Words>187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Gill Sans MT</vt:lpstr>
      <vt:lpstr>Open Sans</vt:lpstr>
      <vt:lpstr>OpenSans-Italic</vt:lpstr>
      <vt:lpstr>OpenSans-Regular</vt:lpstr>
      <vt:lpstr>QuicksandPro-Bold</vt:lpstr>
      <vt:lpstr>Segoe UI</vt:lpstr>
      <vt:lpstr>Wingdings 2</vt:lpstr>
      <vt:lpstr>YAD7QhG2T6o 0</vt:lpstr>
      <vt:lpstr>Dividend</vt:lpstr>
      <vt:lpstr>1_Office Theme</vt:lpstr>
      <vt:lpstr>PowerPoint Presentation</vt:lpstr>
      <vt:lpstr>   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Desmond Hudson</dc:creator>
  <cp:lastModifiedBy>Desmond Hudson</cp:lastModifiedBy>
  <cp:revision>9</cp:revision>
  <dcterms:created xsi:type="dcterms:W3CDTF">2006-08-16T00:00:00Z</dcterms:created>
  <dcterms:modified xsi:type="dcterms:W3CDTF">2024-01-16T16:49:18Z</dcterms:modified>
</cp:coreProperties>
</file>