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5"/>
  </p:notesMasterIdLst>
  <p:sldIdLst>
    <p:sldId id="277" r:id="rId4"/>
    <p:sldId id="278" r:id="rId5"/>
    <p:sldId id="314" r:id="rId6"/>
    <p:sldId id="313" r:id="rId7"/>
    <p:sldId id="256" r:id="rId8"/>
    <p:sldId id="257" r:id="rId9"/>
    <p:sldId id="258" r:id="rId10"/>
    <p:sldId id="259" r:id="rId11"/>
    <p:sldId id="260" r:id="rId12"/>
    <p:sldId id="261" r:id="rId13"/>
    <p:sldId id="262" r:id="rId14"/>
    <p:sldId id="312" r:id="rId15"/>
    <p:sldId id="308" r:id="rId16"/>
    <p:sldId id="315" r:id="rId17"/>
    <p:sldId id="307" r:id="rId18"/>
    <p:sldId id="306" r:id="rId19"/>
    <p:sldId id="305" r:id="rId20"/>
    <p:sldId id="310" r:id="rId21"/>
    <p:sldId id="316" r:id="rId22"/>
    <p:sldId id="304" r:id="rId23"/>
    <p:sldId id="303" r:id="rId24"/>
    <p:sldId id="297" r:id="rId25"/>
    <p:sldId id="319" r:id="rId26"/>
    <p:sldId id="302" r:id="rId27"/>
    <p:sldId id="320" r:id="rId28"/>
    <p:sldId id="294" r:id="rId29"/>
    <p:sldId id="321" r:id="rId30"/>
    <p:sldId id="322" r:id="rId31"/>
    <p:sldId id="323" r:id="rId32"/>
    <p:sldId id="324" r:id="rId33"/>
    <p:sldId id="309" r:id="rId34"/>
    <p:sldId id="325" r:id="rId35"/>
    <p:sldId id="326" r:id="rId36"/>
    <p:sldId id="317" r:id="rId37"/>
    <p:sldId id="298" r:id="rId38"/>
    <p:sldId id="299" r:id="rId39"/>
    <p:sldId id="300" r:id="rId40"/>
    <p:sldId id="301" r:id="rId41"/>
    <p:sldId id="327" r:id="rId42"/>
    <p:sldId id="318" r:id="rId43"/>
    <p:sldId id="280" r:id="rId44"/>
  </p:sldIdLst>
  <p:sldSz cx="9144000" cy="6858000" type="screen4x3"/>
  <p:notesSz cx="6858000" cy="9144000"/>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FF107-1652-4C69-BD6C-A7DD75250336}" v="2" dt="2024-01-16T16:24:10.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39" autoAdjust="0"/>
  </p:normalViewPr>
  <p:slideViewPr>
    <p:cSldViewPr>
      <p:cViewPr varScale="1">
        <p:scale>
          <a:sx n="96" d="100"/>
          <a:sy n="96" d="100"/>
        </p:scale>
        <p:origin x="1290" y="84"/>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mond Hudson" userId="234dbdca1ec33099" providerId="LiveId" clId="{84CFD9E9-B207-437F-B577-A18805DBB73B}"/>
    <pc:docChg chg="undo custSel addSld delSld modSld sldOrd addMainMaster delMainMaster modMainMaster modNotesMaster">
      <pc:chgData name="Desmond Hudson" userId="234dbdca1ec33099" providerId="LiveId" clId="{84CFD9E9-B207-437F-B577-A18805DBB73B}" dt="2023-12-15T18:00:17.954" v="572" actId="1076"/>
      <pc:docMkLst>
        <pc:docMk/>
      </pc:docMkLst>
      <pc:sldChg chg="modSp add del mod modClrScheme chgLayout">
        <pc:chgData name="Desmond Hudson" userId="234dbdca1ec33099" providerId="LiveId" clId="{84CFD9E9-B207-437F-B577-A18805DBB73B}" dt="2023-12-15T16:43:53.751" v="266"/>
        <pc:sldMkLst>
          <pc:docMk/>
          <pc:sldMk cId="0" sldId="256"/>
        </pc:sldMkLst>
        <pc:spChg chg="mod">
          <ac:chgData name="Desmond Hudson" userId="234dbdca1ec33099" providerId="LiveId" clId="{84CFD9E9-B207-437F-B577-A18805DBB73B}" dt="2023-12-15T16:43:53.751" v="266"/>
          <ac:spMkLst>
            <pc:docMk/>
            <pc:sldMk cId="0" sldId="256"/>
            <ac:spMk id="2" creationId="{00000000-0000-0000-0000-000000000000}"/>
          </ac:spMkLst>
        </pc:spChg>
        <pc:spChg chg="mod">
          <ac:chgData name="Desmond Hudson" userId="234dbdca1ec33099" providerId="LiveId" clId="{84CFD9E9-B207-437F-B577-A18805DBB73B}" dt="2023-12-15T16:43:53.751" v="266"/>
          <ac:spMkLst>
            <pc:docMk/>
            <pc:sldMk cId="0" sldId="256"/>
            <ac:spMk id="3" creationId="{00000000-0000-0000-0000-000000000000}"/>
          </ac:spMkLst>
        </pc:spChg>
        <pc:spChg chg="mod">
          <ac:chgData name="Desmond Hudson" userId="234dbdca1ec33099" providerId="LiveId" clId="{84CFD9E9-B207-437F-B577-A18805DBB73B}" dt="2023-12-15T16:43:53.751" v="266"/>
          <ac:spMkLst>
            <pc:docMk/>
            <pc:sldMk cId="0" sldId="256"/>
            <ac:spMk id="4" creationId="{00000000-0000-0000-0000-000000000000}"/>
          </ac:spMkLst>
        </pc:spChg>
        <pc:spChg chg="mod">
          <ac:chgData name="Desmond Hudson" userId="234dbdca1ec33099" providerId="LiveId" clId="{84CFD9E9-B207-437F-B577-A18805DBB73B}" dt="2023-12-15T16:43:53.751" v="266"/>
          <ac:spMkLst>
            <pc:docMk/>
            <pc:sldMk cId="0" sldId="256"/>
            <ac:spMk id="5" creationId="{00000000-0000-0000-0000-000000000000}"/>
          </ac:spMkLst>
        </pc:spChg>
        <pc:spChg chg="mod">
          <ac:chgData name="Desmond Hudson" userId="234dbdca1ec33099" providerId="LiveId" clId="{84CFD9E9-B207-437F-B577-A18805DBB73B}" dt="2023-12-15T16:43:53.751" v="266"/>
          <ac:spMkLst>
            <pc:docMk/>
            <pc:sldMk cId="0" sldId="256"/>
            <ac:spMk id="6" creationId="{00000000-0000-0000-0000-000000000000}"/>
          </ac:spMkLst>
        </pc:spChg>
        <pc:spChg chg="mod">
          <ac:chgData name="Desmond Hudson" userId="234dbdca1ec33099" providerId="LiveId" clId="{84CFD9E9-B207-437F-B577-A18805DBB73B}" dt="2023-12-15T16:43:53.751" v="266"/>
          <ac:spMkLst>
            <pc:docMk/>
            <pc:sldMk cId="0" sldId="256"/>
            <ac:spMk id="7" creationId="{00000000-0000-0000-0000-000000000000}"/>
          </ac:spMkLst>
        </pc:spChg>
      </pc:sldChg>
      <pc:sldChg chg="modSp add del mod modClrScheme chgLayout">
        <pc:chgData name="Desmond Hudson" userId="234dbdca1ec33099" providerId="LiveId" clId="{84CFD9E9-B207-437F-B577-A18805DBB73B}" dt="2023-12-15T16:43:53.751" v="266"/>
        <pc:sldMkLst>
          <pc:docMk/>
          <pc:sldMk cId="0" sldId="257"/>
        </pc:sldMkLst>
        <pc:spChg chg="mod">
          <ac:chgData name="Desmond Hudson" userId="234dbdca1ec33099" providerId="LiveId" clId="{84CFD9E9-B207-437F-B577-A18805DBB73B}" dt="2023-12-15T16:43:53.751" v="266"/>
          <ac:spMkLst>
            <pc:docMk/>
            <pc:sldMk cId="0" sldId="257"/>
            <ac:spMk id="2" creationId="{00000000-0000-0000-0000-000000000000}"/>
          </ac:spMkLst>
        </pc:spChg>
        <pc:spChg chg="mod">
          <ac:chgData name="Desmond Hudson" userId="234dbdca1ec33099" providerId="LiveId" clId="{84CFD9E9-B207-437F-B577-A18805DBB73B}" dt="2023-12-15T16:43:53.751" v="266"/>
          <ac:spMkLst>
            <pc:docMk/>
            <pc:sldMk cId="0" sldId="257"/>
            <ac:spMk id="3" creationId="{00000000-0000-0000-0000-000000000000}"/>
          </ac:spMkLst>
        </pc:spChg>
        <pc:spChg chg="mod">
          <ac:chgData name="Desmond Hudson" userId="234dbdca1ec33099" providerId="LiveId" clId="{84CFD9E9-B207-437F-B577-A18805DBB73B}" dt="2023-12-15T16:43:53.751" v="266"/>
          <ac:spMkLst>
            <pc:docMk/>
            <pc:sldMk cId="0" sldId="257"/>
            <ac:spMk id="4" creationId="{00000000-0000-0000-0000-000000000000}"/>
          </ac:spMkLst>
        </pc:spChg>
        <pc:spChg chg="mod">
          <ac:chgData name="Desmond Hudson" userId="234dbdca1ec33099" providerId="LiveId" clId="{84CFD9E9-B207-437F-B577-A18805DBB73B}" dt="2023-12-15T16:43:53.751" v="266"/>
          <ac:spMkLst>
            <pc:docMk/>
            <pc:sldMk cId="0" sldId="257"/>
            <ac:spMk id="5" creationId="{00000000-0000-0000-0000-000000000000}"/>
          </ac:spMkLst>
        </pc:spChg>
        <pc:spChg chg="mod">
          <ac:chgData name="Desmond Hudson" userId="234dbdca1ec33099" providerId="LiveId" clId="{84CFD9E9-B207-437F-B577-A18805DBB73B}" dt="2023-12-15T16:43:53.751" v="266"/>
          <ac:spMkLst>
            <pc:docMk/>
            <pc:sldMk cId="0" sldId="257"/>
            <ac:spMk id="6" creationId="{00000000-0000-0000-0000-000000000000}"/>
          </ac:spMkLst>
        </pc:spChg>
        <pc:spChg chg="mod">
          <ac:chgData name="Desmond Hudson" userId="234dbdca1ec33099" providerId="LiveId" clId="{84CFD9E9-B207-437F-B577-A18805DBB73B}" dt="2023-12-15T16:43:53.751" v="266"/>
          <ac:spMkLst>
            <pc:docMk/>
            <pc:sldMk cId="0" sldId="257"/>
            <ac:spMk id="8" creationId="{00000000-0000-0000-0000-000000000000}"/>
          </ac:spMkLst>
        </pc:spChg>
        <pc:spChg chg="mod">
          <ac:chgData name="Desmond Hudson" userId="234dbdca1ec33099" providerId="LiveId" clId="{84CFD9E9-B207-437F-B577-A18805DBB73B}" dt="2023-12-15T16:43:53.751" v="266"/>
          <ac:spMkLst>
            <pc:docMk/>
            <pc:sldMk cId="0" sldId="257"/>
            <ac:spMk id="9" creationId="{00000000-0000-0000-0000-000000000000}"/>
          </ac:spMkLst>
        </pc:spChg>
        <pc:spChg chg="mod">
          <ac:chgData name="Desmond Hudson" userId="234dbdca1ec33099" providerId="LiveId" clId="{84CFD9E9-B207-437F-B577-A18805DBB73B}" dt="2023-12-15T16:43:53.751" v="266"/>
          <ac:spMkLst>
            <pc:docMk/>
            <pc:sldMk cId="0" sldId="257"/>
            <ac:spMk id="10" creationId="{00000000-0000-0000-0000-000000000000}"/>
          </ac:spMkLst>
        </pc:spChg>
        <pc:grpChg chg="mod">
          <ac:chgData name="Desmond Hudson" userId="234dbdca1ec33099" providerId="LiveId" clId="{84CFD9E9-B207-437F-B577-A18805DBB73B}" dt="2023-12-15T16:43:53.751" v="266"/>
          <ac:grpSpMkLst>
            <pc:docMk/>
            <pc:sldMk cId="0" sldId="257"/>
            <ac:grpSpMk id="7" creationId="{00000000-0000-0000-0000-000000000000}"/>
          </ac:grpSpMkLst>
        </pc:grpChg>
      </pc:sldChg>
      <pc:sldChg chg="modSp add del mod modClrScheme chgLayout">
        <pc:chgData name="Desmond Hudson" userId="234dbdca1ec33099" providerId="LiveId" clId="{84CFD9E9-B207-437F-B577-A18805DBB73B}" dt="2023-12-15T16:44:56.992" v="270" actId="1076"/>
        <pc:sldMkLst>
          <pc:docMk/>
          <pc:sldMk cId="0" sldId="258"/>
        </pc:sldMkLst>
        <pc:spChg chg="mod">
          <ac:chgData name="Desmond Hudson" userId="234dbdca1ec33099" providerId="LiveId" clId="{84CFD9E9-B207-437F-B577-A18805DBB73B}" dt="2023-12-15T16:43:53.751" v="266"/>
          <ac:spMkLst>
            <pc:docMk/>
            <pc:sldMk cId="0" sldId="258"/>
            <ac:spMk id="2" creationId="{00000000-0000-0000-0000-000000000000}"/>
          </ac:spMkLst>
        </pc:spChg>
        <pc:spChg chg="mod">
          <ac:chgData name="Desmond Hudson" userId="234dbdca1ec33099" providerId="LiveId" clId="{84CFD9E9-B207-437F-B577-A18805DBB73B}" dt="2023-12-15T16:44:56.992" v="270" actId="1076"/>
          <ac:spMkLst>
            <pc:docMk/>
            <pc:sldMk cId="0" sldId="258"/>
            <ac:spMk id="3" creationId="{00000000-0000-0000-0000-000000000000}"/>
          </ac:spMkLst>
        </pc:spChg>
        <pc:spChg chg="mod">
          <ac:chgData name="Desmond Hudson" userId="234dbdca1ec33099" providerId="LiveId" clId="{84CFD9E9-B207-437F-B577-A18805DBB73B}" dt="2023-12-15T16:44:49.264" v="269" actId="1076"/>
          <ac:spMkLst>
            <pc:docMk/>
            <pc:sldMk cId="0" sldId="258"/>
            <ac:spMk id="4" creationId="{00000000-0000-0000-0000-000000000000}"/>
          </ac:spMkLst>
        </pc:spChg>
      </pc:sldChg>
      <pc:sldChg chg="modSp add del mod modClrScheme chgLayout">
        <pc:chgData name="Desmond Hudson" userId="234dbdca1ec33099" providerId="LiveId" clId="{84CFD9E9-B207-437F-B577-A18805DBB73B}" dt="2023-12-15T16:45:06.747" v="271" actId="14100"/>
        <pc:sldMkLst>
          <pc:docMk/>
          <pc:sldMk cId="0" sldId="259"/>
        </pc:sldMkLst>
        <pc:spChg chg="mod">
          <ac:chgData name="Desmond Hudson" userId="234dbdca1ec33099" providerId="LiveId" clId="{84CFD9E9-B207-437F-B577-A18805DBB73B}" dt="2023-12-15T16:43:53.751" v="266"/>
          <ac:spMkLst>
            <pc:docMk/>
            <pc:sldMk cId="0" sldId="259"/>
            <ac:spMk id="2" creationId="{00000000-0000-0000-0000-000000000000}"/>
          </ac:spMkLst>
        </pc:spChg>
        <pc:spChg chg="mod">
          <ac:chgData name="Desmond Hudson" userId="234dbdca1ec33099" providerId="LiveId" clId="{84CFD9E9-B207-437F-B577-A18805DBB73B}" dt="2023-12-15T16:45:06.747" v="271" actId="14100"/>
          <ac:spMkLst>
            <pc:docMk/>
            <pc:sldMk cId="0" sldId="259"/>
            <ac:spMk id="3" creationId="{00000000-0000-0000-0000-000000000000}"/>
          </ac:spMkLst>
        </pc:spChg>
      </pc:sldChg>
      <pc:sldChg chg="modSp add del mod modClrScheme chgLayout">
        <pc:chgData name="Desmond Hudson" userId="234dbdca1ec33099" providerId="LiveId" clId="{84CFD9E9-B207-437F-B577-A18805DBB73B}" dt="2023-12-15T16:45:35.528" v="277" actId="1076"/>
        <pc:sldMkLst>
          <pc:docMk/>
          <pc:sldMk cId="0" sldId="260"/>
        </pc:sldMkLst>
        <pc:spChg chg="mod">
          <ac:chgData name="Desmond Hudson" userId="234dbdca1ec33099" providerId="LiveId" clId="{84CFD9E9-B207-437F-B577-A18805DBB73B}" dt="2023-12-15T16:43:53.751" v="266"/>
          <ac:spMkLst>
            <pc:docMk/>
            <pc:sldMk cId="0" sldId="260"/>
            <ac:spMk id="2" creationId="{00000000-0000-0000-0000-000000000000}"/>
          </ac:spMkLst>
        </pc:spChg>
        <pc:spChg chg="mod">
          <ac:chgData name="Desmond Hudson" userId="234dbdca1ec33099" providerId="LiveId" clId="{84CFD9E9-B207-437F-B577-A18805DBB73B}" dt="2023-12-15T16:45:35.528" v="277" actId="1076"/>
          <ac:spMkLst>
            <pc:docMk/>
            <pc:sldMk cId="0" sldId="260"/>
            <ac:spMk id="3" creationId="{00000000-0000-0000-0000-000000000000}"/>
          </ac:spMkLst>
        </pc:spChg>
        <pc:spChg chg="mod">
          <ac:chgData name="Desmond Hudson" userId="234dbdca1ec33099" providerId="LiveId" clId="{84CFD9E9-B207-437F-B577-A18805DBB73B}" dt="2023-12-15T16:45:31.029" v="276" actId="1076"/>
          <ac:spMkLst>
            <pc:docMk/>
            <pc:sldMk cId="0" sldId="260"/>
            <ac:spMk id="4" creationId="{00000000-0000-0000-0000-000000000000}"/>
          </ac:spMkLst>
        </pc:spChg>
        <pc:spChg chg="mod">
          <ac:chgData name="Desmond Hudson" userId="234dbdca1ec33099" providerId="LiveId" clId="{84CFD9E9-B207-437F-B577-A18805DBB73B}" dt="2023-12-15T16:45:13.438" v="272" actId="1076"/>
          <ac:spMkLst>
            <pc:docMk/>
            <pc:sldMk cId="0" sldId="260"/>
            <ac:spMk id="5" creationId="{00000000-0000-0000-0000-000000000000}"/>
          </ac:spMkLst>
        </pc:spChg>
      </pc:sldChg>
      <pc:sldChg chg="addSp delSp modSp add del mod modClrScheme chgLayout">
        <pc:chgData name="Desmond Hudson" userId="234dbdca1ec33099" providerId="LiveId" clId="{84CFD9E9-B207-437F-B577-A18805DBB73B}" dt="2023-12-15T16:46:24.573" v="287"/>
        <pc:sldMkLst>
          <pc:docMk/>
          <pc:sldMk cId="0" sldId="261"/>
        </pc:sldMkLst>
        <pc:spChg chg="mod">
          <ac:chgData name="Desmond Hudson" userId="234dbdca1ec33099" providerId="LiveId" clId="{84CFD9E9-B207-437F-B577-A18805DBB73B}" dt="2023-12-15T16:43:53.751" v="266"/>
          <ac:spMkLst>
            <pc:docMk/>
            <pc:sldMk cId="0" sldId="261"/>
            <ac:spMk id="2" creationId="{00000000-0000-0000-0000-000000000000}"/>
          </ac:spMkLst>
        </pc:spChg>
        <pc:spChg chg="mod">
          <ac:chgData name="Desmond Hudson" userId="234dbdca1ec33099" providerId="LiveId" clId="{84CFD9E9-B207-437F-B577-A18805DBB73B}" dt="2023-12-15T16:46:09.191" v="279" actId="403"/>
          <ac:spMkLst>
            <pc:docMk/>
            <pc:sldMk cId="0" sldId="261"/>
            <ac:spMk id="3" creationId="{00000000-0000-0000-0000-000000000000}"/>
          </ac:spMkLst>
        </pc:spChg>
        <pc:spChg chg="del mod">
          <ac:chgData name="Desmond Hudson" userId="234dbdca1ec33099" providerId="LiveId" clId="{84CFD9E9-B207-437F-B577-A18805DBB73B}" dt="2023-12-15T16:46:24.573" v="287"/>
          <ac:spMkLst>
            <pc:docMk/>
            <pc:sldMk cId="0" sldId="261"/>
            <ac:spMk id="4" creationId="{00000000-0000-0000-0000-000000000000}"/>
          </ac:spMkLst>
        </pc:spChg>
        <pc:spChg chg="add mod">
          <ac:chgData name="Desmond Hudson" userId="234dbdca1ec33099" providerId="LiveId" clId="{84CFD9E9-B207-437F-B577-A18805DBB73B}" dt="2023-12-15T16:46:23.968" v="285" actId="14100"/>
          <ac:spMkLst>
            <pc:docMk/>
            <pc:sldMk cId="0" sldId="261"/>
            <ac:spMk id="6" creationId="{80B4790B-FE58-4425-DC34-B4C526B6C969}"/>
          </ac:spMkLst>
        </pc:spChg>
      </pc:sldChg>
      <pc:sldChg chg="modSp add del mod setBg modClrScheme chgLayout">
        <pc:chgData name="Desmond Hudson" userId="234dbdca1ec33099" providerId="LiveId" clId="{84CFD9E9-B207-437F-B577-A18805DBB73B}" dt="2023-12-15T16:43:53.751" v="266"/>
        <pc:sldMkLst>
          <pc:docMk/>
          <pc:sldMk cId="0" sldId="262"/>
        </pc:sldMkLst>
        <pc:spChg chg="mod">
          <ac:chgData name="Desmond Hudson" userId="234dbdca1ec33099" providerId="LiveId" clId="{84CFD9E9-B207-437F-B577-A18805DBB73B}" dt="2023-12-15T16:43:53.751" v="266"/>
          <ac:spMkLst>
            <pc:docMk/>
            <pc:sldMk cId="0" sldId="262"/>
            <ac:spMk id="3" creationId="{00000000-0000-0000-0000-000000000000}"/>
          </ac:spMkLst>
        </pc:spChg>
        <pc:spChg chg="mod">
          <ac:chgData name="Desmond Hudson" userId="234dbdca1ec33099" providerId="LiveId" clId="{84CFD9E9-B207-437F-B577-A18805DBB73B}" dt="2023-12-15T16:43:53.751" v="266"/>
          <ac:spMkLst>
            <pc:docMk/>
            <pc:sldMk cId="0" sldId="262"/>
            <ac:spMk id="4" creationId="{00000000-0000-0000-0000-000000000000}"/>
          </ac:spMkLst>
        </pc:spChg>
        <pc:spChg chg="mod">
          <ac:chgData name="Desmond Hudson" userId="234dbdca1ec33099" providerId="LiveId" clId="{84CFD9E9-B207-437F-B577-A18805DBB73B}" dt="2023-12-15T16:43:53.751" v="266"/>
          <ac:spMkLst>
            <pc:docMk/>
            <pc:sldMk cId="0" sldId="262"/>
            <ac:spMk id="6" creationId="{00000000-0000-0000-0000-000000000000}"/>
          </ac:spMkLst>
        </pc:spChg>
        <pc:spChg chg="mod">
          <ac:chgData name="Desmond Hudson" userId="234dbdca1ec33099" providerId="LiveId" clId="{84CFD9E9-B207-437F-B577-A18805DBB73B}" dt="2023-12-15T16:43:53.751" v="266"/>
          <ac:spMkLst>
            <pc:docMk/>
            <pc:sldMk cId="0" sldId="262"/>
            <ac:spMk id="7" creationId="{00000000-0000-0000-0000-000000000000}"/>
          </ac:spMkLst>
        </pc:spChg>
        <pc:spChg chg="mod">
          <ac:chgData name="Desmond Hudson" userId="234dbdca1ec33099" providerId="LiveId" clId="{84CFD9E9-B207-437F-B577-A18805DBB73B}" dt="2023-12-15T16:43:53.751" v="266"/>
          <ac:spMkLst>
            <pc:docMk/>
            <pc:sldMk cId="0" sldId="262"/>
            <ac:spMk id="9" creationId="{00000000-0000-0000-0000-000000000000}"/>
          </ac:spMkLst>
        </pc:spChg>
        <pc:spChg chg="mod">
          <ac:chgData name="Desmond Hudson" userId="234dbdca1ec33099" providerId="LiveId" clId="{84CFD9E9-B207-437F-B577-A18805DBB73B}" dt="2023-12-15T16:43:53.751" v="266"/>
          <ac:spMkLst>
            <pc:docMk/>
            <pc:sldMk cId="0" sldId="262"/>
            <ac:spMk id="10" creationId="{00000000-0000-0000-0000-000000000000}"/>
          </ac:spMkLst>
        </pc:spChg>
        <pc:spChg chg="mod">
          <ac:chgData name="Desmond Hudson" userId="234dbdca1ec33099" providerId="LiveId" clId="{84CFD9E9-B207-437F-B577-A18805DBB73B}" dt="2023-12-15T16:43:53.751" v="266"/>
          <ac:spMkLst>
            <pc:docMk/>
            <pc:sldMk cId="0" sldId="262"/>
            <ac:spMk id="11" creationId="{00000000-0000-0000-0000-000000000000}"/>
          </ac:spMkLst>
        </pc:spChg>
        <pc:spChg chg="mod">
          <ac:chgData name="Desmond Hudson" userId="234dbdca1ec33099" providerId="LiveId" clId="{84CFD9E9-B207-437F-B577-A18805DBB73B}" dt="2023-12-15T16:43:53.751" v="266"/>
          <ac:spMkLst>
            <pc:docMk/>
            <pc:sldMk cId="0" sldId="262"/>
            <ac:spMk id="12" creationId="{00000000-0000-0000-0000-000000000000}"/>
          </ac:spMkLst>
        </pc:spChg>
        <pc:spChg chg="mod">
          <ac:chgData name="Desmond Hudson" userId="234dbdca1ec33099" providerId="LiveId" clId="{84CFD9E9-B207-437F-B577-A18805DBB73B}" dt="2023-12-15T16:43:53.751" v="266"/>
          <ac:spMkLst>
            <pc:docMk/>
            <pc:sldMk cId="0" sldId="262"/>
            <ac:spMk id="13" creationId="{00000000-0000-0000-0000-000000000000}"/>
          </ac:spMkLst>
        </pc:spChg>
        <pc:spChg chg="mod">
          <ac:chgData name="Desmond Hudson" userId="234dbdca1ec33099" providerId="LiveId" clId="{84CFD9E9-B207-437F-B577-A18805DBB73B}" dt="2023-12-15T16:43:53.751" v="266"/>
          <ac:spMkLst>
            <pc:docMk/>
            <pc:sldMk cId="0" sldId="262"/>
            <ac:spMk id="14" creationId="{00000000-0000-0000-0000-000000000000}"/>
          </ac:spMkLst>
        </pc:spChg>
        <pc:spChg chg="mod">
          <ac:chgData name="Desmond Hudson" userId="234dbdca1ec33099" providerId="LiveId" clId="{84CFD9E9-B207-437F-B577-A18805DBB73B}" dt="2023-12-15T16:43:53.751" v="266"/>
          <ac:spMkLst>
            <pc:docMk/>
            <pc:sldMk cId="0" sldId="262"/>
            <ac:spMk id="15" creationId="{00000000-0000-0000-0000-000000000000}"/>
          </ac:spMkLst>
        </pc:spChg>
        <pc:spChg chg="mod">
          <ac:chgData name="Desmond Hudson" userId="234dbdca1ec33099" providerId="LiveId" clId="{84CFD9E9-B207-437F-B577-A18805DBB73B}" dt="2023-12-15T16:43:53.751" v="266"/>
          <ac:spMkLst>
            <pc:docMk/>
            <pc:sldMk cId="0" sldId="262"/>
            <ac:spMk id="16" creationId="{00000000-0000-0000-0000-000000000000}"/>
          </ac:spMkLst>
        </pc:spChg>
        <pc:spChg chg="mod">
          <ac:chgData name="Desmond Hudson" userId="234dbdca1ec33099" providerId="LiveId" clId="{84CFD9E9-B207-437F-B577-A18805DBB73B}" dt="2023-12-15T16:43:53.751" v="266"/>
          <ac:spMkLst>
            <pc:docMk/>
            <pc:sldMk cId="0" sldId="262"/>
            <ac:spMk id="17" creationId="{00000000-0000-0000-0000-000000000000}"/>
          </ac:spMkLst>
        </pc:spChg>
        <pc:spChg chg="mod">
          <ac:chgData name="Desmond Hudson" userId="234dbdca1ec33099" providerId="LiveId" clId="{84CFD9E9-B207-437F-B577-A18805DBB73B}" dt="2023-12-15T16:43:53.751" v="266"/>
          <ac:spMkLst>
            <pc:docMk/>
            <pc:sldMk cId="0" sldId="262"/>
            <ac:spMk id="18" creationId="{00000000-0000-0000-0000-000000000000}"/>
          </ac:spMkLst>
        </pc:spChg>
        <pc:spChg chg="mod">
          <ac:chgData name="Desmond Hudson" userId="234dbdca1ec33099" providerId="LiveId" clId="{84CFD9E9-B207-437F-B577-A18805DBB73B}" dt="2023-12-15T16:43:53.751" v="266"/>
          <ac:spMkLst>
            <pc:docMk/>
            <pc:sldMk cId="0" sldId="262"/>
            <ac:spMk id="19" creationId="{00000000-0000-0000-0000-000000000000}"/>
          </ac:spMkLst>
        </pc:spChg>
        <pc:spChg chg="mod">
          <ac:chgData name="Desmond Hudson" userId="234dbdca1ec33099" providerId="LiveId" clId="{84CFD9E9-B207-437F-B577-A18805DBB73B}" dt="2023-12-15T16:43:53.751" v="266"/>
          <ac:spMkLst>
            <pc:docMk/>
            <pc:sldMk cId="0" sldId="262"/>
            <ac:spMk id="20" creationId="{00000000-0000-0000-0000-000000000000}"/>
          </ac:spMkLst>
        </pc:spChg>
        <pc:spChg chg="mod">
          <ac:chgData name="Desmond Hudson" userId="234dbdca1ec33099" providerId="LiveId" clId="{84CFD9E9-B207-437F-B577-A18805DBB73B}" dt="2023-12-15T16:43:53.751" v="266"/>
          <ac:spMkLst>
            <pc:docMk/>
            <pc:sldMk cId="0" sldId="262"/>
            <ac:spMk id="21" creationId="{00000000-0000-0000-0000-000000000000}"/>
          </ac:spMkLst>
        </pc:spChg>
        <pc:grpChg chg="mod">
          <ac:chgData name="Desmond Hudson" userId="234dbdca1ec33099" providerId="LiveId" clId="{84CFD9E9-B207-437F-B577-A18805DBB73B}" dt="2023-12-15T16:43:53.751" v="266"/>
          <ac:grpSpMkLst>
            <pc:docMk/>
            <pc:sldMk cId="0" sldId="262"/>
            <ac:grpSpMk id="2" creationId="{00000000-0000-0000-0000-000000000000}"/>
          </ac:grpSpMkLst>
        </pc:grpChg>
        <pc:grpChg chg="mod">
          <ac:chgData name="Desmond Hudson" userId="234dbdca1ec33099" providerId="LiveId" clId="{84CFD9E9-B207-437F-B577-A18805DBB73B}" dt="2023-12-15T16:43:53.751" v="266"/>
          <ac:grpSpMkLst>
            <pc:docMk/>
            <pc:sldMk cId="0" sldId="262"/>
            <ac:grpSpMk id="5" creationId="{00000000-0000-0000-0000-000000000000}"/>
          </ac:grpSpMkLst>
        </pc:grpChg>
        <pc:grpChg chg="mod">
          <ac:chgData name="Desmond Hudson" userId="234dbdca1ec33099" providerId="LiveId" clId="{84CFD9E9-B207-437F-B577-A18805DBB73B}" dt="2023-12-15T16:43:53.751" v="266"/>
          <ac:grpSpMkLst>
            <pc:docMk/>
            <pc:sldMk cId="0" sldId="262"/>
            <ac:grpSpMk id="8" creationId="{00000000-0000-0000-0000-000000000000}"/>
          </ac:grpSpMkLst>
        </pc:grpChg>
      </pc:sldChg>
      <pc:sldChg chg="modSp">
        <pc:chgData name="Desmond Hudson" userId="234dbdca1ec33099" providerId="LiveId" clId="{84CFD9E9-B207-437F-B577-A18805DBB73B}" dt="2023-12-15T16:43:53.751" v="266"/>
        <pc:sldMkLst>
          <pc:docMk/>
          <pc:sldMk cId="2941064425" sldId="277"/>
        </pc:sldMkLst>
        <pc:spChg chg="mod">
          <ac:chgData name="Desmond Hudson" userId="234dbdca1ec33099" providerId="LiveId" clId="{84CFD9E9-B207-437F-B577-A18805DBB73B}" dt="2023-12-15T16:43:53.751" v="266"/>
          <ac:spMkLst>
            <pc:docMk/>
            <pc:sldMk cId="2941064425" sldId="277"/>
            <ac:spMk id="3" creationId="{304708CC-3876-1932-3121-25232A28ECA4}"/>
          </ac:spMkLst>
        </pc:spChg>
        <pc:picChg chg="mod">
          <ac:chgData name="Desmond Hudson" userId="234dbdca1ec33099" providerId="LiveId" clId="{84CFD9E9-B207-437F-B577-A18805DBB73B}" dt="2023-12-15T16:43:53.751" v="266"/>
          <ac:picMkLst>
            <pc:docMk/>
            <pc:sldMk cId="2941064425" sldId="277"/>
            <ac:picMk id="2" creationId="{2996B62E-75A0-0BBA-9EB7-47E30091E283}"/>
          </ac:picMkLst>
        </pc:picChg>
      </pc:sldChg>
      <pc:sldChg chg="modSp mod">
        <pc:chgData name="Desmond Hudson" userId="234dbdca1ec33099" providerId="LiveId" clId="{84CFD9E9-B207-437F-B577-A18805DBB73B}" dt="2023-12-15T17:32:51.117" v="307" actId="20577"/>
        <pc:sldMkLst>
          <pc:docMk/>
          <pc:sldMk cId="2652559195" sldId="278"/>
        </pc:sldMkLst>
        <pc:spChg chg="mod">
          <ac:chgData name="Desmond Hudson" userId="234dbdca1ec33099" providerId="LiveId" clId="{84CFD9E9-B207-437F-B577-A18805DBB73B}" dt="2023-12-15T16:43:53.751" v="266"/>
          <ac:spMkLst>
            <pc:docMk/>
            <pc:sldMk cId="2652559195" sldId="278"/>
            <ac:spMk id="2" creationId="{2A8084A8-889E-491B-BDFE-D88686D6FE3F}"/>
          </ac:spMkLst>
        </pc:spChg>
        <pc:spChg chg="mod">
          <ac:chgData name="Desmond Hudson" userId="234dbdca1ec33099" providerId="LiveId" clId="{84CFD9E9-B207-437F-B577-A18805DBB73B}" dt="2023-12-15T16:43:53.751" v="266"/>
          <ac:spMkLst>
            <pc:docMk/>
            <pc:sldMk cId="2652559195" sldId="278"/>
            <ac:spMk id="3" creationId="{25C18B91-7CF6-41C6-B82C-9C25F2143DDC}"/>
          </ac:spMkLst>
        </pc:spChg>
        <pc:spChg chg="mod">
          <ac:chgData name="Desmond Hudson" userId="234dbdca1ec33099" providerId="LiveId" clId="{84CFD9E9-B207-437F-B577-A18805DBB73B}" dt="2023-12-15T17:32:51.117" v="307" actId="20577"/>
          <ac:spMkLst>
            <pc:docMk/>
            <pc:sldMk cId="2652559195" sldId="278"/>
            <ac:spMk id="5" creationId="{EB8C0B67-A18D-5204-4EF1-44FC4099696D}"/>
          </ac:spMkLst>
        </pc:spChg>
        <pc:spChg chg="mod">
          <ac:chgData name="Desmond Hudson" userId="234dbdca1ec33099" providerId="LiveId" clId="{84CFD9E9-B207-437F-B577-A18805DBB73B}" dt="2023-12-15T16:43:53.751" v="266"/>
          <ac:spMkLst>
            <pc:docMk/>
            <pc:sldMk cId="2652559195" sldId="278"/>
            <ac:spMk id="6" creationId="{85C0E85C-5C1F-1A8C-0252-E3F32B6BE8F9}"/>
          </ac:spMkLst>
        </pc:spChg>
        <pc:spChg chg="mod">
          <ac:chgData name="Desmond Hudson" userId="234dbdca1ec33099" providerId="LiveId" clId="{84CFD9E9-B207-437F-B577-A18805DBB73B}" dt="2023-12-15T16:43:53.751" v="266"/>
          <ac:spMkLst>
            <pc:docMk/>
            <pc:sldMk cId="2652559195" sldId="278"/>
            <ac:spMk id="11" creationId="{D93C4DA5-2887-484B-89D2-1A3ED8245775}"/>
          </ac:spMkLst>
        </pc:spChg>
        <pc:spChg chg="mod">
          <ac:chgData name="Desmond Hudson" userId="234dbdca1ec33099" providerId="LiveId" clId="{84CFD9E9-B207-437F-B577-A18805DBB73B}" dt="2023-12-15T16:43:53.751" v="266"/>
          <ac:spMkLst>
            <pc:docMk/>
            <pc:sldMk cId="2652559195" sldId="278"/>
            <ac:spMk id="15" creationId="{0E14887E-3BE0-4756-928F-2978014C21C0}"/>
          </ac:spMkLst>
        </pc:spChg>
        <pc:spChg chg="mod">
          <ac:chgData name="Desmond Hudson" userId="234dbdca1ec33099" providerId="LiveId" clId="{84CFD9E9-B207-437F-B577-A18805DBB73B}" dt="2023-12-15T16:43:53.751" v="266"/>
          <ac:spMkLst>
            <pc:docMk/>
            <pc:sldMk cId="2652559195" sldId="278"/>
            <ac:spMk id="16" creationId="{C003D25F-3D49-4C5C-8847-F74563A62356}"/>
          </ac:spMkLst>
        </pc:spChg>
        <pc:spChg chg="mod">
          <ac:chgData name="Desmond Hudson" userId="234dbdca1ec33099" providerId="LiveId" clId="{84CFD9E9-B207-437F-B577-A18805DBB73B}" dt="2023-12-15T16:43:53.751" v="266"/>
          <ac:spMkLst>
            <pc:docMk/>
            <pc:sldMk cId="2652559195" sldId="278"/>
            <ac:spMk id="19" creationId="{935E37AA-6298-07C7-FEB3-3486FD8458E5}"/>
          </ac:spMkLst>
        </pc:spChg>
        <pc:spChg chg="mod">
          <ac:chgData name="Desmond Hudson" userId="234dbdca1ec33099" providerId="LiveId" clId="{84CFD9E9-B207-437F-B577-A18805DBB73B}" dt="2023-12-15T16:43:53.751" v="266"/>
          <ac:spMkLst>
            <pc:docMk/>
            <pc:sldMk cId="2652559195" sldId="278"/>
            <ac:spMk id="20" creationId="{9E838EF0-FE0C-6D41-F58F-93367440E3A8}"/>
          </ac:spMkLst>
        </pc:spChg>
        <pc:picChg chg="mod">
          <ac:chgData name="Desmond Hudson" userId="234dbdca1ec33099" providerId="LiveId" clId="{84CFD9E9-B207-437F-B577-A18805DBB73B}" dt="2023-12-15T16:43:53.751" v="266"/>
          <ac:picMkLst>
            <pc:docMk/>
            <pc:sldMk cId="2652559195" sldId="278"/>
            <ac:picMk id="4" creationId="{4EC73789-8AC3-9D75-C7F3-F36AA043DC9E}"/>
          </ac:picMkLst>
        </pc:picChg>
        <pc:picChg chg="mod">
          <ac:chgData name="Desmond Hudson" userId="234dbdca1ec33099" providerId="LiveId" clId="{84CFD9E9-B207-437F-B577-A18805DBB73B}" dt="2023-12-15T16:43:53.751" v="266"/>
          <ac:picMkLst>
            <pc:docMk/>
            <pc:sldMk cId="2652559195" sldId="278"/>
            <ac:picMk id="7" creationId="{64DC9081-524C-008B-D790-925BDBD7D657}"/>
          </ac:picMkLst>
        </pc:picChg>
        <pc:picChg chg="mod">
          <ac:chgData name="Desmond Hudson" userId="234dbdca1ec33099" providerId="LiveId" clId="{84CFD9E9-B207-437F-B577-A18805DBB73B}" dt="2023-12-15T16:43:53.751" v="266"/>
          <ac:picMkLst>
            <pc:docMk/>
            <pc:sldMk cId="2652559195" sldId="278"/>
            <ac:picMk id="9" creationId="{A9F7A12E-49D2-3F36-E096-475B29EFE514}"/>
          </ac:picMkLst>
        </pc:picChg>
        <pc:cxnChg chg="mod">
          <ac:chgData name="Desmond Hudson" userId="234dbdca1ec33099" providerId="LiveId" clId="{84CFD9E9-B207-437F-B577-A18805DBB73B}" dt="2023-12-15T16:43:53.751" v="266"/>
          <ac:cxnSpMkLst>
            <pc:docMk/>
            <pc:sldMk cId="2652559195" sldId="278"/>
            <ac:cxnSpMk id="18" creationId="{16715C48-7028-4FC6-98E2-14AECE0FD712}"/>
          </ac:cxnSpMkLst>
        </pc:cxnChg>
      </pc:sldChg>
      <pc:sldChg chg="modSp">
        <pc:chgData name="Desmond Hudson" userId="234dbdca1ec33099" providerId="LiveId" clId="{84CFD9E9-B207-437F-B577-A18805DBB73B}" dt="2023-12-15T16:43:53.751" v="266"/>
        <pc:sldMkLst>
          <pc:docMk/>
          <pc:sldMk cId="3447438721" sldId="280"/>
        </pc:sldMkLst>
        <pc:spChg chg="mod">
          <ac:chgData name="Desmond Hudson" userId="234dbdca1ec33099" providerId="LiveId" clId="{84CFD9E9-B207-437F-B577-A18805DBB73B}" dt="2023-12-15T16:43:53.751" v="266"/>
          <ac:spMkLst>
            <pc:docMk/>
            <pc:sldMk cId="3447438721" sldId="280"/>
            <ac:spMk id="4" creationId="{75B2991C-7B20-4006-8278-450E2CC73654}"/>
          </ac:spMkLst>
        </pc:spChg>
        <pc:spChg chg="mod">
          <ac:chgData name="Desmond Hudson" userId="234dbdca1ec33099" providerId="LiveId" clId="{84CFD9E9-B207-437F-B577-A18805DBB73B}" dt="2023-12-15T16:43:53.751" v="266"/>
          <ac:spMkLst>
            <pc:docMk/>
            <pc:sldMk cId="3447438721" sldId="280"/>
            <ac:spMk id="6" creationId="{54AAE9F2-671A-4CAD-8892-7D9680EC668A}"/>
          </ac:spMkLst>
        </pc:spChg>
        <pc:spChg chg="mod">
          <ac:chgData name="Desmond Hudson" userId="234dbdca1ec33099" providerId="LiveId" clId="{84CFD9E9-B207-437F-B577-A18805DBB73B}" dt="2023-12-15T16:43:53.751" v="266"/>
          <ac:spMkLst>
            <pc:docMk/>
            <pc:sldMk cId="3447438721" sldId="280"/>
            <ac:spMk id="8" creationId="{F46F8D59-393C-4594-924D-9D095108AC85}"/>
          </ac:spMkLst>
        </pc:spChg>
        <pc:spChg chg="mod">
          <ac:chgData name="Desmond Hudson" userId="234dbdca1ec33099" providerId="LiveId" clId="{84CFD9E9-B207-437F-B577-A18805DBB73B}" dt="2023-12-15T16:43:53.751" v="266"/>
          <ac:spMkLst>
            <pc:docMk/>
            <pc:sldMk cId="3447438721" sldId="280"/>
            <ac:spMk id="13" creationId="{7F548C48-5436-4157-8579-F291ABF21651}"/>
          </ac:spMkLst>
        </pc:spChg>
        <pc:spChg chg="mod">
          <ac:chgData name="Desmond Hudson" userId="234dbdca1ec33099" providerId="LiveId" clId="{84CFD9E9-B207-437F-B577-A18805DBB73B}" dt="2023-12-15T16:43:53.751" v="266"/>
          <ac:spMkLst>
            <pc:docMk/>
            <pc:sldMk cId="3447438721" sldId="280"/>
            <ac:spMk id="15" creationId="{F27410DB-0AFA-442C-ACD8-237D7F1B548E}"/>
          </ac:spMkLst>
        </pc:spChg>
        <pc:spChg chg="mod">
          <ac:chgData name="Desmond Hudson" userId="234dbdca1ec33099" providerId="LiveId" clId="{84CFD9E9-B207-437F-B577-A18805DBB73B}" dt="2023-12-15T16:43:53.751" v="266"/>
          <ac:spMkLst>
            <pc:docMk/>
            <pc:sldMk cId="3447438721" sldId="280"/>
            <ac:spMk id="17" creationId="{4AC5DE7E-0246-4EB6-A022-A504A014BD7D}"/>
          </ac:spMkLst>
        </pc:spChg>
        <pc:spChg chg="mod">
          <ac:chgData name="Desmond Hudson" userId="234dbdca1ec33099" providerId="LiveId" clId="{84CFD9E9-B207-437F-B577-A18805DBB73B}" dt="2023-12-15T16:43:53.751" v="266"/>
          <ac:spMkLst>
            <pc:docMk/>
            <pc:sldMk cId="3447438721" sldId="280"/>
            <ac:spMk id="18" creationId="{DBD6994D-E83E-4F4D-951E-C3B8CDA1FA8F}"/>
          </ac:spMkLst>
        </pc:spChg>
        <pc:spChg chg="mod">
          <ac:chgData name="Desmond Hudson" userId="234dbdca1ec33099" providerId="LiveId" clId="{84CFD9E9-B207-437F-B577-A18805DBB73B}" dt="2023-12-15T16:43:53.751" v="266"/>
          <ac:spMkLst>
            <pc:docMk/>
            <pc:sldMk cId="3447438721" sldId="280"/>
            <ac:spMk id="19" creationId="{2233E315-F407-4A4C-AA88-076EEBEB7AAF}"/>
          </ac:spMkLst>
        </pc:spChg>
        <pc:picChg chg="mod">
          <ac:chgData name="Desmond Hudson" userId="234dbdca1ec33099" providerId="LiveId" clId="{84CFD9E9-B207-437F-B577-A18805DBB73B}" dt="2023-12-15T16:43:53.751" v="266"/>
          <ac:picMkLst>
            <pc:docMk/>
            <pc:sldMk cId="3447438721" sldId="280"/>
            <ac:picMk id="3" creationId="{1C69DFD6-F18B-4753-8DF2-B3F77AE705CB}"/>
          </ac:picMkLst>
        </pc:picChg>
        <pc:picChg chg="mod">
          <ac:chgData name="Desmond Hudson" userId="234dbdca1ec33099" providerId="LiveId" clId="{84CFD9E9-B207-437F-B577-A18805DBB73B}" dt="2023-12-15T16:43:53.751" v="266"/>
          <ac:picMkLst>
            <pc:docMk/>
            <pc:sldMk cId="3447438721" sldId="280"/>
            <ac:picMk id="10" creationId="{E10446C6-420C-46AE-A69E-BCC9426CAD28}"/>
          </ac:picMkLst>
        </pc:picChg>
        <pc:picChg chg="mod">
          <ac:chgData name="Desmond Hudson" userId="234dbdca1ec33099" providerId="LiveId" clId="{84CFD9E9-B207-437F-B577-A18805DBB73B}" dt="2023-12-15T16:43:53.751" v="266"/>
          <ac:picMkLst>
            <pc:docMk/>
            <pc:sldMk cId="3447438721" sldId="280"/>
            <ac:picMk id="12" creationId="{07F119FF-BDB4-4837-9C4E-41D403661BB6}"/>
          </ac:picMkLst>
        </pc:picChg>
        <pc:picChg chg="mod">
          <ac:chgData name="Desmond Hudson" userId="234dbdca1ec33099" providerId="LiveId" clId="{84CFD9E9-B207-437F-B577-A18805DBB73B}" dt="2023-12-15T16:43:53.751" v="266"/>
          <ac:picMkLst>
            <pc:docMk/>
            <pc:sldMk cId="3447438721" sldId="280"/>
            <ac:picMk id="16" creationId="{13D7FCF6-C4ED-45FF-8C99-F6173A0DA118}"/>
          </ac:picMkLst>
        </pc:picChg>
        <pc:cxnChg chg="mod">
          <ac:chgData name="Desmond Hudson" userId="234dbdca1ec33099" providerId="LiveId" clId="{84CFD9E9-B207-437F-B577-A18805DBB73B}" dt="2023-12-15T16:43:53.751" v="266"/>
          <ac:cxnSpMkLst>
            <pc:docMk/>
            <pc:sldMk cId="3447438721" sldId="280"/>
            <ac:cxnSpMk id="21" creationId="{AD3A0AAE-CFCD-4743-9959-B1542D3CE077}"/>
          </ac:cxnSpMkLst>
        </pc:cxnChg>
      </pc:sldChg>
      <pc:sldChg chg="modSp del modNotes">
        <pc:chgData name="Desmond Hudson" userId="234dbdca1ec33099" providerId="LiveId" clId="{84CFD9E9-B207-437F-B577-A18805DBB73B}" dt="2023-12-15T16:43:53.751" v="266"/>
        <pc:sldMkLst>
          <pc:docMk/>
          <pc:sldMk cId="0" sldId="294"/>
        </pc:sldMkLst>
        <pc:spChg chg="mod">
          <ac:chgData name="Desmond Hudson" userId="234dbdca1ec33099" providerId="LiveId" clId="{84CFD9E9-B207-437F-B577-A18805DBB73B}" dt="2023-12-15T16:43:53.751" v="266"/>
          <ac:spMkLst>
            <pc:docMk/>
            <pc:sldMk cId="0" sldId="294"/>
            <ac:spMk id="494" creationId="{00000000-0000-0000-0000-000000000000}"/>
          </ac:spMkLst>
        </pc:spChg>
        <pc:spChg chg="mod">
          <ac:chgData name="Desmond Hudson" userId="234dbdca1ec33099" providerId="LiveId" clId="{84CFD9E9-B207-437F-B577-A18805DBB73B}" dt="2023-12-15T16:43:53.751" v="266"/>
          <ac:spMkLst>
            <pc:docMk/>
            <pc:sldMk cId="0" sldId="294"/>
            <ac:spMk id="495" creationId="{00000000-0000-0000-0000-000000000000}"/>
          </ac:spMkLst>
        </pc:spChg>
        <pc:spChg chg="mod">
          <ac:chgData name="Desmond Hudson" userId="234dbdca1ec33099" providerId="LiveId" clId="{84CFD9E9-B207-437F-B577-A18805DBB73B}" dt="2023-12-15T16:43:53.751" v="266"/>
          <ac:spMkLst>
            <pc:docMk/>
            <pc:sldMk cId="0" sldId="294"/>
            <ac:spMk id="497" creationId="{00000000-0000-0000-0000-000000000000}"/>
          </ac:spMkLst>
        </pc:spChg>
        <pc:spChg chg="mod">
          <ac:chgData name="Desmond Hudson" userId="234dbdca1ec33099" providerId="LiveId" clId="{84CFD9E9-B207-437F-B577-A18805DBB73B}" dt="2023-12-15T16:43:53.751" v="266"/>
          <ac:spMkLst>
            <pc:docMk/>
            <pc:sldMk cId="0" sldId="294"/>
            <ac:spMk id="498" creationId="{00000000-0000-0000-0000-000000000000}"/>
          </ac:spMkLst>
        </pc:spChg>
        <pc:graphicFrameChg chg="mod">
          <ac:chgData name="Desmond Hudson" userId="234dbdca1ec33099" providerId="LiveId" clId="{84CFD9E9-B207-437F-B577-A18805DBB73B}" dt="2023-12-15T16:43:53.751" v="266"/>
          <ac:graphicFrameMkLst>
            <pc:docMk/>
            <pc:sldMk cId="0" sldId="294"/>
            <ac:graphicFrameMk id="496" creationId="{00000000-0000-0000-0000-000000000000}"/>
          </ac:graphicFrameMkLst>
        </pc:graphicFrameChg>
      </pc:sldChg>
      <pc:sldChg chg="addSp delSp modSp delDesignElem">
        <pc:chgData name="Desmond Hudson" userId="234dbdca1ec33099" providerId="LiveId" clId="{84CFD9E9-B207-437F-B577-A18805DBB73B}" dt="2023-12-15T16:43:53.751" v="266"/>
        <pc:sldMkLst>
          <pc:docMk/>
          <pc:sldMk cId="4261756846" sldId="297"/>
        </pc:sldMkLst>
        <pc:spChg chg="add del mod">
          <ac:chgData name="Desmond Hudson" userId="234dbdca1ec33099" providerId="LiveId" clId="{84CFD9E9-B207-437F-B577-A18805DBB73B}" dt="2023-12-15T16:43:53.751" v="266"/>
          <ac:spMkLst>
            <pc:docMk/>
            <pc:sldMk cId="4261756846" sldId="297"/>
            <ac:spMk id="16" creationId="{F3060C83-F051-4F0E-ABAD-AA0DFC48B218}"/>
          </ac:spMkLst>
        </pc:spChg>
        <pc:spChg chg="add del mod">
          <ac:chgData name="Desmond Hudson" userId="234dbdca1ec33099" providerId="LiveId" clId="{84CFD9E9-B207-437F-B577-A18805DBB73B}" dt="2023-12-15T16:43:53.751" v="266"/>
          <ac:spMkLst>
            <pc:docMk/>
            <pc:sldMk cId="4261756846" sldId="297"/>
            <ac:spMk id="18" creationId="{83C98ABE-055B-441F-B07E-44F97F083C39}"/>
          </ac:spMkLst>
        </pc:spChg>
        <pc:spChg chg="add del mod">
          <ac:chgData name="Desmond Hudson" userId="234dbdca1ec33099" providerId="LiveId" clId="{84CFD9E9-B207-437F-B577-A18805DBB73B}" dt="2023-12-15T16:43:53.751" v="266"/>
          <ac:spMkLst>
            <pc:docMk/>
            <pc:sldMk cId="4261756846" sldId="297"/>
            <ac:spMk id="20" creationId="{29FDB030-9B49-4CED-8CCD-4D99382388AC}"/>
          </ac:spMkLst>
        </pc:spChg>
        <pc:spChg chg="add del mod">
          <ac:chgData name="Desmond Hudson" userId="234dbdca1ec33099" providerId="LiveId" clId="{84CFD9E9-B207-437F-B577-A18805DBB73B}" dt="2023-12-15T16:43:53.751" v="266"/>
          <ac:spMkLst>
            <pc:docMk/>
            <pc:sldMk cId="4261756846" sldId="297"/>
            <ac:spMk id="22" creationId="{3783CA14-24A1-485C-8B30-D6A5D87987AD}"/>
          </ac:spMkLst>
        </pc:spChg>
        <pc:spChg chg="add del mod">
          <ac:chgData name="Desmond Hudson" userId="234dbdca1ec33099" providerId="LiveId" clId="{84CFD9E9-B207-437F-B577-A18805DBB73B}" dt="2023-12-15T16:43:53.751" v="266"/>
          <ac:spMkLst>
            <pc:docMk/>
            <pc:sldMk cId="4261756846" sldId="297"/>
            <ac:spMk id="24" creationId="{9A97C86A-04D6-40F7-AE84-31AB43E6A846}"/>
          </ac:spMkLst>
        </pc:spChg>
        <pc:spChg chg="add del mod">
          <ac:chgData name="Desmond Hudson" userId="234dbdca1ec33099" providerId="LiveId" clId="{84CFD9E9-B207-437F-B577-A18805DBB73B}" dt="2023-12-15T16:43:53.751" v="266"/>
          <ac:spMkLst>
            <pc:docMk/>
            <pc:sldMk cId="4261756846" sldId="297"/>
            <ac:spMk id="26" creationId="{FF9F2414-84E8-453E-B1F3-389FDE8192D9}"/>
          </ac:spMkLst>
        </pc:spChg>
        <pc:spChg chg="add del mod">
          <ac:chgData name="Desmond Hudson" userId="234dbdca1ec33099" providerId="LiveId" clId="{84CFD9E9-B207-437F-B577-A18805DBB73B}" dt="2023-12-15T16:43:53.751" v="266"/>
          <ac:spMkLst>
            <pc:docMk/>
            <pc:sldMk cId="4261756846" sldId="297"/>
            <ac:spMk id="28" creationId="{3ECA69A1-7536-43AC-85EF-C7106179F5ED}"/>
          </ac:spMkLst>
        </pc:spChg>
        <pc:picChg chg="mod">
          <ac:chgData name="Desmond Hudson" userId="234dbdca1ec33099" providerId="LiveId" clId="{84CFD9E9-B207-437F-B577-A18805DBB73B}" dt="2023-12-15T16:43:53.751" v="266"/>
          <ac:picMkLst>
            <pc:docMk/>
            <pc:sldMk cId="4261756846" sldId="297"/>
            <ac:picMk id="3" creationId="{E7520794-ACB5-835A-2C52-F594AB140E53}"/>
          </ac:picMkLst>
        </pc:picChg>
      </pc:sldChg>
      <pc:sldChg chg="addSp delSp modSp delDesignElem">
        <pc:chgData name="Desmond Hudson" userId="234dbdca1ec33099" providerId="LiveId" clId="{84CFD9E9-B207-437F-B577-A18805DBB73B}" dt="2023-12-15T16:43:53.751" v="266"/>
        <pc:sldMkLst>
          <pc:docMk/>
          <pc:sldMk cId="1873034487" sldId="298"/>
        </pc:sldMkLst>
        <pc:spChg chg="add del mod">
          <ac:chgData name="Desmond Hudson" userId="234dbdca1ec33099" providerId="LiveId" clId="{84CFD9E9-B207-437F-B577-A18805DBB73B}" dt="2023-12-15T16:43:53.751" v="266"/>
          <ac:spMkLst>
            <pc:docMk/>
            <pc:sldMk cId="1873034487" sldId="298"/>
            <ac:spMk id="16" creationId="{F3060C83-F051-4F0E-ABAD-AA0DFC48B218}"/>
          </ac:spMkLst>
        </pc:spChg>
        <pc:spChg chg="add del mod">
          <ac:chgData name="Desmond Hudson" userId="234dbdca1ec33099" providerId="LiveId" clId="{84CFD9E9-B207-437F-B577-A18805DBB73B}" dt="2023-12-15T16:43:53.751" v="266"/>
          <ac:spMkLst>
            <pc:docMk/>
            <pc:sldMk cId="1873034487" sldId="298"/>
            <ac:spMk id="18" creationId="{83C98ABE-055B-441F-B07E-44F97F083C39}"/>
          </ac:spMkLst>
        </pc:spChg>
        <pc:spChg chg="add del mod">
          <ac:chgData name="Desmond Hudson" userId="234dbdca1ec33099" providerId="LiveId" clId="{84CFD9E9-B207-437F-B577-A18805DBB73B}" dt="2023-12-15T16:43:53.751" v="266"/>
          <ac:spMkLst>
            <pc:docMk/>
            <pc:sldMk cId="1873034487" sldId="298"/>
            <ac:spMk id="20" creationId="{29FDB030-9B49-4CED-8CCD-4D99382388AC}"/>
          </ac:spMkLst>
        </pc:spChg>
        <pc:spChg chg="add del mod">
          <ac:chgData name="Desmond Hudson" userId="234dbdca1ec33099" providerId="LiveId" clId="{84CFD9E9-B207-437F-B577-A18805DBB73B}" dt="2023-12-15T16:43:53.751" v="266"/>
          <ac:spMkLst>
            <pc:docMk/>
            <pc:sldMk cId="1873034487" sldId="298"/>
            <ac:spMk id="22" creationId="{3783CA14-24A1-485C-8B30-D6A5D87987AD}"/>
          </ac:spMkLst>
        </pc:spChg>
        <pc:spChg chg="add del mod">
          <ac:chgData name="Desmond Hudson" userId="234dbdca1ec33099" providerId="LiveId" clId="{84CFD9E9-B207-437F-B577-A18805DBB73B}" dt="2023-12-15T16:43:53.751" v="266"/>
          <ac:spMkLst>
            <pc:docMk/>
            <pc:sldMk cId="1873034487" sldId="298"/>
            <ac:spMk id="24" creationId="{9A97C86A-04D6-40F7-AE84-31AB43E6A846}"/>
          </ac:spMkLst>
        </pc:spChg>
        <pc:spChg chg="add del mod">
          <ac:chgData name="Desmond Hudson" userId="234dbdca1ec33099" providerId="LiveId" clId="{84CFD9E9-B207-437F-B577-A18805DBB73B}" dt="2023-12-15T16:43:53.751" v="266"/>
          <ac:spMkLst>
            <pc:docMk/>
            <pc:sldMk cId="1873034487" sldId="298"/>
            <ac:spMk id="26" creationId="{FF9F2414-84E8-453E-B1F3-389FDE8192D9}"/>
          </ac:spMkLst>
        </pc:spChg>
        <pc:spChg chg="add del mod">
          <ac:chgData name="Desmond Hudson" userId="234dbdca1ec33099" providerId="LiveId" clId="{84CFD9E9-B207-437F-B577-A18805DBB73B}" dt="2023-12-15T16:43:53.751" v="266"/>
          <ac:spMkLst>
            <pc:docMk/>
            <pc:sldMk cId="1873034487" sldId="298"/>
            <ac:spMk id="28" creationId="{3ECA69A1-7536-43AC-85EF-C7106179F5ED}"/>
          </ac:spMkLst>
        </pc:spChg>
        <pc:picChg chg="mod">
          <ac:chgData name="Desmond Hudson" userId="234dbdca1ec33099" providerId="LiveId" clId="{84CFD9E9-B207-437F-B577-A18805DBB73B}" dt="2023-12-15T16:43:53.751" v="266"/>
          <ac:picMkLst>
            <pc:docMk/>
            <pc:sldMk cId="1873034487" sldId="298"/>
            <ac:picMk id="4" creationId="{D51DB132-E58C-D63C-7AD0-AFA93CA21BBB}"/>
          </ac:picMkLst>
        </pc:picChg>
      </pc:sldChg>
      <pc:sldChg chg="addSp delSp modSp delDesignElem">
        <pc:chgData name="Desmond Hudson" userId="234dbdca1ec33099" providerId="LiveId" clId="{84CFD9E9-B207-437F-B577-A18805DBB73B}" dt="2023-12-15T16:43:53.751" v="266"/>
        <pc:sldMkLst>
          <pc:docMk/>
          <pc:sldMk cId="979878540" sldId="299"/>
        </pc:sldMkLst>
        <pc:spChg chg="add del mod">
          <ac:chgData name="Desmond Hudson" userId="234dbdca1ec33099" providerId="LiveId" clId="{84CFD9E9-B207-437F-B577-A18805DBB73B}" dt="2023-12-15T16:43:53.751" v="266"/>
          <ac:spMkLst>
            <pc:docMk/>
            <pc:sldMk cId="979878540" sldId="299"/>
            <ac:spMk id="16" creationId="{F3060C83-F051-4F0E-ABAD-AA0DFC48B218}"/>
          </ac:spMkLst>
        </pc:spChg>
        <pc:spChg chg="add del mod">
          <ac:chgData name="Desmond Hudson" userId="234dbdca1ec33099" providerId="LiveId" clId="{84CFD9E9-B207-437F-B577-A18805DBB73B}" dt="2023-12-15T16:43:53.751" v="266"/>
          <ac:spMkLst>
            <pc:docMk/>
            <pc:sldMk cId="979878540" sldId="299"/>
            <ac:spMk id="18" creationId="{83C98ABE-055B-441F-B07E-44F97F083C39}"/>
          </ac:spMkLst>
        </pc:spChg>
        <pc:spChg chg="add del mod">
          <ac:chgData name="Desmond Hudson" userId="234dbdca1ec33099" providerId="LiveId" clId="{84CFD9E9-B207-437F-B577-A18805DBB73B}" dt="2023-12-15T16:43:53.751" v="266"/>
          <ac:spMkLst>
            <pc:docMk/>
            <pc:sldMk cId="979878540" sldId="299"/>
            <ac:spMk id="20" creationId="{29FDB030-9B49-4CED-8CCD-4D99382388AC}"/>
          </ac:spMkLst>
        </pc:spChg>
        <pc:spChg chg="add del mod">
          <ac:chgData name="Desmond Hudson" userId="234dbdca1ec33099" providerId="LiveId" clId="{84CFD9E9-B207-437F-B577-A18805DBB73B}" dt="2023-12-15T16:43:53.751" v="266"/>
          <ac:spMkLst>
            <pc:docMk/>
            <pc:sldMk cId="979878540" sldId="299"/>
            <ac:spMk id="22" creationId="{3783CA14-24A1-485C-8B30-D6A5D87987AD}"/>
          </ac:spMkLst>
        </pc:spChg>
        <pc:spChg chg="add del mod">
          <ac:chgData name="Desmond Hudson" userId="234dbdca1ec33099" providerId="LiveId" clId="{84CFD9E9-B207-437F-B577-A18805DBB73B}" dt="2023-12-15T16:43:53.751" v="266"/>
          <ac:spMkLst>
            <pc:docMk/>
            <pc:sldMk cId="979878540" sldId="299"/>
            <ac:spMk id="24" creationId="{9A97C86A-04D6-40F7-AE84-31AB43E6A846}"/>
          </ac:spMkLst>
        </pc:spChg>
        <pc:spChg chg="add del mod">
          <ac:chgData name="Desmond Hudson" userId="234dbdca1ec33099" providerId="LiveId" clId="{84CFD9E9-B207-437F-B577-A18805DBB73B}" dt="2023-12-15T16:43:53.751" v="266"/>
          <ac:spMkLst>
            <pc:docMk/>
            <pc:sldMk cId="979878540" sldId="299"/>
            <ac:spMk id="26" creationId="{FF9F2414-84E8-453E-B1F3-389FDE8192D9}"/>
          </ac:spMkLst>
        </pc:spChg>
        <pc:spChg chg="add del mod">
          <ac:chgData name="Desmond Hudson" userId="234dbdca1ec33099" providerId="LiveId" clId="{84CFD9E9-B207-437F-B577-A18805DBB73B}" dt="2023-12-15T16:43:53.751" v="266"/>
          <ac:spMkLst>
            <pc:docMk/>
            <pc:sldMk cId="979878540" sldId="299"/>
            <ac:spMk id="28" creationId="{3ECA69A1-7536-43AC-85EF-C7106179F5ED}"/>
          </ac:spMkLst>
        </pc:spChg>
        <pc:picChg chg="mod">
          <ac:chgData name="Desmond Hudson" userId="234dbdca1ec33099" providerId="LiveId" clId="{84CFD9E9-B207-437F-B577-A18805DBB73B}" dt="2023-12-15T16:43:53.751" v="266"/>
          <ac:picMkLst>
            <pc:docMk/>
            <pc:sldMk cId="979878540" sldId="299"/>
            <ac:picMk id="3" creationId="{A9DBAB7F-33A5-11A7-CFC7-D8CF9EA4BD13}"/>
          </ac:picMkLst>
        </pc:picChg>
      </pc:sldChg>
      <pc:sldChg chg="addSp delSp modSp delDesignElem">
        <pc:chgData name="Desmond Hudson" userId="234dbdca1ec33099" providerId="LiveId" clId="{84CFD9E9-B207-437F-B577-A18805DBB73B}" dt="2023-12-15T16:43:53.751" v="266"/>
        <pc:sldMkLst>
          <pc:docMk/>
          <pc:sldMk cId="3781852550" sldId="300"/>
        </pc:sldMkLst>
        <pc:spChg chg="add del mod">
          <ac:chgData name="Desmond Hudson" userId="234dbdca1ec33099" providerId="LiveId" clId="{84CFD9E9-B207-437F-B577-A18805DBB73B}" dt="2023-12-15T16:43:53.751" v="266"/>
          <ac:spMkLst>
            <pc:docMk/>
            <pc:sldMk cId="3781852550" sldId="300"/>
            <ac:spMk id="16" creationId="{F3060C83-F051-4F0E-ABAD-AA0DFC48B218}"/>
          </ac:spMkLst>
        </pc:spChg>
        <pc:spChg chg="add del mod">
          <ac:chgData name="Desmond Hudson" userId="234dbdca1ec33099" providerId="LiveId" clId="{84CFD9E9-B207-437F-B577-A18805DBB73B}" dt="2023-12-15T16:43:53.751" v="266"/>
          <ac:spMkLst>
            <pc:docMk/>
            <pc:sldMk cId="3781852550" sldId="300"/>
            <ac:spMk id="18" creationId="{83C98ABE-055B-441F-B07E-44F97F083C39}"/>
          </ac:spMkLst>
        </pc:spChg>
        <pc:spChg chg="add del mod">
          <ac:chgData name="Desmond Hudson" userId="234dbdca1ec33099" providerId="LiveId" clId="{84CFD9E9-B207-437F-B577-A18805DBB73B}" dt="2023-12-15T16:43:53.751" v="266"/>
          <ac:spMkLst>
            <pc:docMk/>
            <pc:sldMk cId="3781852550" sldId="300"/>
            <ac:spMk id="20" creationId="{29FDB030-9B49-4CED-8CCD-4D99382388AC}"/>
          </ac:spMkLst>
        </pc:spChg>
        <pc:spChg chg="add del mod">
          <ac:chgData name="Desmond Hudson" userId="234dbdca1ec33099" providerId="LiveId" clId="{84CFD9E9-B207-437F-B577-A18805DBB73B}" dt="2023-12-15T16:43:53.751" v="266"/>
          <ac:spMkLst>
            <pc:docMk/>
            <pc:sldMk cId="3781852550" sldId="300"/>
            <ac:spMk id="22" creationId="{3783CA14-24A1-485C-8B30-D6A5D87987AD}"/>
          </ac:spMkLst>
        </pc:spChg>
        <pc:spChg chg="add del mod">
          <ac:chgData name="Desmond Hudson" userId="234dbdca1ec33099" providerId="LiveId" clId="{84CFD9E9-B207-437F-B577-A18805DBB73B}" dt="2023-12-15T16:43:53.751" v="266"/>
          <ac:spMkLst>
            <pc:docMk/>
            <pc:sldMk cId="3781852550" sldId="300"/>
            <ac:spMk id="24" creationId="{9A97C86A-04D6-40F7-AE84-31AB43E6A846}"/>
          </ac:spMkLst>
        </pc:spChg>
        <pc:spChg chg="add del mod">
          <ac:chgData name="Desmond Hudson" userId="234dbdca1ec33099" providerId="LiveId" clId="{84CFD9E9-B207-437F-B577-A18805DBB73B}" dt="2023-12-15T16:43:53.751" v="266"/>
          <ac:spMkLst>
            <pc:docMk/>
            <pc:sldMk cId="3781852550" sldId="300"/>
            <ac:spMk id="26" creationId="{FF9F2414-84E8-453E-B1F3-389FDE8192D9}"/>
          </ac:spMkLst>
        </pc:spChg>
        <pc:spChg chg="add del mod">
          <ac:chgData name="Desmond Hudson" userId="234dbdca1ec33099" providerId="LiveId" clId="{84CFD9E9-B207-437F-B577-A18805DBB73B}" dt="2023-12-15T16:43:53.751" v="266"/>
          <ac:spMkLst>
            <pc:docMk/>
            <pc:sldMk cId="3781852550" sldId="300"/>
            <ac:spMk id="28" creationId="{3ECA69A1-7536-43AC-85EF-C7106179F5ED}"/>
          </ac:spMkLst>
        </pc:spChg>
        <pc:picChg chg="mod">
          <ac:chgData name="Desmond Hudson" userId="234dbdca1ec33099" providerId="LiveId" clId="{84CFD9E9-B207-437F-B577-A18805DBB73B}" dt="2023-12-15T16:43:53.751" v="266"/>
          <ac:picMkLst>
            <pc:docMk/>
            <pc:sldMk cId="3781852550" sldId="300"/>
            <ac:picMk id="4" creationId="{3766A8F3-75FF-A1BB-5638-A6FF67F0E23D}"/>
          </ac:picMkLst>
        </pc:picChg>
      </pc:sldChg>
      <pc:sldChg chg="addSp delSp modSp mod delDesignElem">
        <pc:chgData name="Desmond Hudson" userId="234dbdca1ec33099" providerId="LiveId" clId="{84CFD9E9-B207-437F-B577-A18805DBB73B}" dt="2023-12-15T17:51:22.971" v="498" actId="20577"/>
        <pc:sldMkLst>
          <pc:docMk/>
          <pc:sldMk cId="1309179365" sldId="301"/>
        </pc:sldMkLst>
        <pc:spChg chg="mod">
          <ac:chgData name="Desmond Hudson" userId="234dbdca1ec33099" providerId="LiveId" clId="{84CFD9E9-B207-437F-B577-A18805DBB73B}" dt="2023-12-15T17:51:22.971" v="498" actId="20577"/>
          <ac:spMkLst>
            <pc:docMk/>
            <pc:sldMk cId="1309179365" sldId="301"/>
            <ac:spMk id="2" creationId="{2A9BDB6B-6217-BA31-4E4C-95D8535808A1}"/>
          </ac:spMkLst>
        </pc:spChg>
        <pc:spChg chg="add del mod">
          <ac:chgData name="Desmond Hudson" userId="234dbdca1ec33099" providerId="LiveId" clId="{84CFD9E9-B207-437F-B577-A18805DBB73B}" dt="2023-12-15T16:43:53.751" v="266"/>
          <ac:spMkLst>
            <pc:docMk/>
            <pc:sldMk cId="1309179365" sldId="301"/>
            <ac:spMk id="16" creationId="{F3060C83-F051-4F0E-ABAD-AA0DFC48B218}"/>
          </ac:spMkLst>
        </pc:spChg>
        <pc:spChg chg="add del mod">
          <ac:chgData name="Desmond Hudson" userId="234dbdca1ec33099" providerId="LiveId" clId="{84CFD9E9-B207-437F-B577-A18805DBB73B}" dt="2023-12-15T16:43:53.751" v="266"/>
          <ac:spMkLst>
            <pc:docMk/>
            <pc:sldMk cId="1309179365" sldId="301"/>
            <ac:spMk id="18" creationId="{83C98ABE-055B-441F-B07E-44F97F083C39}"/>
          </ac:spMkLst>
        </pc:spChg>
        <pc:spChg chg="add del mod">
          <ac:chgData name="Desmond Hudson" userId="234dbdca1ec33099" providerId="LiveId" clId="{84CFD9E9-B207-437F-B577-A18805DBB73B}" dt="2023-12-15T16:43:53.751" v="266"/>
          <ac:spMkLst>
            <pc:docMk/>
            <pc:sldMk cId="1309179365" sldId="301"/>
            <ac:spMk id="20" creationId="{29FDB030-9B49-4CED-8CCD-4D99382388AC}"/>
          </ac:spMkLst>
        </pc:spChg>
        <pc:spChg chg="add del mod">
          <ac:chgData name="Desmond Hudson" userId="234dbdca1ec33099" providerId="LiveId" clId="{84CFD9E9-B207-437F-B577-A18805DBB73B}" dt="2023-12-15T16:43:53.751" v="266"/>
          <ac:spMkLst>
            <pc:docMk/>
            <pc:sldMk cId="1309179365" sldId="301"/>
            <ac:spMk id="22" creationId="{3783CA14-24A1-485C-8B30-D6A5D87987AD}"/>
          </ac:spMkLst>
        </pc:spChg>
        <pc:spChg chg="add del mod">
          <ac:chgData name="Desmond Hudson" userId="234dbdca1ec33099" providerId="LiveId" clId="{84CFD9E9-B207-437F-B577-A18805DBB73B}" dt="2023-12-15T16:43:53.751" v="266"/>
          <ac:spMkLst>
            <pc:docMk/>
            <pc:sldMk cId="1309179365" sldId="301"/>
            <ac:spMk id="24" creationId="{9A97C86A-04D6-40F7-AE84-31AB43E6A846}"/>
          </ac:spMkLst>
        </pc:spChg>
        <pc:spChg chg="add del mod">
          <ac:chgData name="Desmond Hudson" userId="234dbdca1ec33099" providerId="LiveId" clId="{84CFD9E9-B207-437F-B577-A18805DBB73B}" dt="2023-12-15T16:43:53.751" v="266"/>
          <ac:spMkLst>
            <pc:docMk/>
            <pc:sldMk cId="1309179365" sldId="301"/>
            <ac:spMk id="26" creationId="{FF9F2414-84E8-453E-B1F3-389FDE8192D9}"/>
          </ac:spMkLst>
        </pc:spChg>
        <pc:spChg chg="add del mod">
          <ac:chgData name="Desmond Hudson" userId="234dbdca1ec33099" providerId="LiveId" clId="{84CFD9E9-B207-437F-B577-A18805DBB73B}" dt="2023-12-15T16:43:53.751" v="266"/>
          <ac:spMkLst>
            <pc:docMk/>
            <pc:sldMk cId="1309179365" sldId="301"/>
            <ac:spMk id="28" creationId="{3ECA69A1-7536-43AC-85EF-C7106179F5ED}"/>
          </ac:spMkLst>
        </pc:spChg>
      </pc:sldChg>
      <pc:sldChg chg="modSp del modNotes">
        <pc:chgData name="Desmond Hudson" userId="234dbdca1ec33099" providerId="LiveId" clId="{84CFD9E9-B207-437F-B577-A18805DBB73B}" dt="2023-12-15T16:43:53.751" v="266"/>
        <pc:sldMkLst>
          <pc:docMk/>
          <pc:sldMk cId="0" sldId="302"/>
        </pc:sldMkLst>
        <pc:spChg chg="mod">
          <ac:chgData name="Desmond Hudson" userId="234dbdca1ec33099" providerId="LiveId" clId="{84CFD9E9-B207-437F-B577-A18805DBB73B}" dt="2023-12-15T16:43:53.751" v="266"/>
          <ac:spMkLst>
            <pc:docMk/>
            <pc:sldMk cId="0" sldId="302"/>
            <ac:spMk id="567" creationId="{00000000-0000-0000-0000-000000000000}"/>
          </ac:spMkLst>
        </pc:spChg>
        <pc:spChg chg="mod">
          <ac:chgData name="Desmond Hudson" userId="234dbdca1ec33099" providerId="LiveId" clId="{84CFD9E9-B207-437F-B577-A18805DBB73B}" dt="2023-12-15T16:43:53.751" v="266"/>
          <ac:spMkLst>
            <pc:docMk/>
            <pc:sldMk cId="0" sldId="302"/>
            <ac:spMk id="568" creationId="{00000000-0000-0000-0000-000000000000}"/>
          </ac:spMkLst>
        </pc:spChg>
        <pc:spChg chg="mod">
          <ac:chgData name="Desmond Hudson" userId="234dbdca1ec33099" providerId="LiveId" clId="{84CFD9E9-B207-437F-B577-A18805DBB73B}" dt="2023-12-15T16:43:53.751" v="266"/>
          <ac:spMkLst>
            <pc:docMk/>
            <pc:sldMk cId="0" sldId="302"/>
            <ac:spMk id="570" creationId="{00000000-0000-0000-0000-000000000000}"/>
          </ac:spMkLst>
        </pc:spChg>
        <pc:spChg chg="mod">
          <ac:chgData name="Desmond Hudson" userId="234dbdca1ec33099" providerId="LiveId" clId="{84CFD9E9-B207-437F-B577-A18805DBB73B}" dt="2023-12-15T16:43:53.751" v="266"/>
          <ac:spMkLst>
            <pc:docMk/>
            <pc:sldMk cId="0" sldId="302"/>
            <ac:spMk id="571" creationId="{00000000-0000-0000-0000-000000000000}"/>
          </ac:spMkLst>
        </pc:spChg>
        <pc:spChg chg="mod">
          <ac:chgData name="Desmond Hudson" userId="234dbdca1ec33099" providerId="LiveId" clId="{84CFD9E9-B207-437F-B577-A18805DBB73B}" dt="2023-12-15T16:43:53.751" v="266"/>
          <ac:spMkLst>
            <pc:docMk/>
            <pc:sldMk cId="0" sldId="302"/>
            <ac:spMk id="572" creationId="{00000000-0000-0000-0000-000000000000}"/>
          </ac:spMkLst>
        </pc:spChg>
        <pc:spChg chg="mod">
          <ac:chgData name="Desmond Hudson" userId="234dbdca1ec33099" providerId="LiveId" clId="{84CFD9E9-B207-437F-B577-A18805DBB73B}" dt="2023-12-15T16:43:53.751" v="266"/>
          <ac:spMkLst>
            <pc:docMk/>
            <pc:sldMk cId="0" sldId="302"/>
            <ac:spMk id="577" creationId="{00000000-0000-0000-0000-000000000000}"/>
          </ac:spMkLst>
        </pc:spChg>
        <pc:spChg chg="mod">
          <ac:chgData name="Desmond Hudson" userId="234dbdca1ec33099" providerId="LiveId" clId="{84CFD9E9-B207-437F-B577-A18805DBB73B}" dt="2023-12-15T16:43:53.751" v="266"/>
          <ac:spMkLst>
            <pc:docMk/>
            <pc:sldMk cId="0" sldId="302"/>
            <ac:spMk id="578" creationId="{00000000-0000-0000-0000-000000000000}"/>
          </ac:spMkLst>
        </pc:spChg>
        <pc:spChg chg="mod">
          <ac:chgData name="Desmond Hudson" userId="234dbdca1ec33099" providerId="LiveId" clId="{84CFD9E9-B207-437F-B577-A18805DBB73B}" dt="2023-12-15T16:43:53.751" v="266"/>
          <ac:spMkLst>
            <pc:docMk/>
            <pc:sldMk cId="0" sldId="302"/>
            <ac:spMk id="579" creationId="{00000000-0000-0000-0000-000000000000}"/>
          </ac:spMkLst>
        </pc:spChg>
        <pc:spChg chg="mod">
          <ac:chgData name="Desmond Hudson" userId="234dbdca1ec33099" providerId="LiveId" clId="{84CFD9E9-B207-437F-B577-A18805DBB73B}" dt="2023-12-15T16:43:53.751" v="266"/>
          <ac:spMkLst>
            <pc:docMk/>
            <pc:sldMk cId="0" sldId="302"/>
            <ac:spMk id="580" creationId="{00000000-0000-0000-0000-000000000000}"/>
          </ac:spMkLst>
        </pc:spChg>
        <pc:spChg chg="mod">
          <ac:chgData name="Desmond Hudson" userId="234dbdca1ec33099" providerId="LiveId" clId="{84CFD9E9-B207-437F-B577-A18805DBB73B}" dt="2023-12-15T16:43:53.751" v="266"/>
          <ac:spMkLst>
            <pc:docMk/>
            <pc:sldMk cId="0" sldId="302"/>
            <ac:spMk id="581" creationId="{00000000-0000-0000-0000-000000000000}"/>
          </ac:spMkLst>
        </pc:spChg>
        <pc:spChg chg="mod">
          <ac:chgData name="Desmond Hudson" userId="234dbdca1ec33099" providerId="LiveId" clId="{84CFD9E9-B207-437F-B577-A18805DBB73B}" dt="2023-12-15T16:43:53.751" v="266"/>
          <ac:spMkLst>
            <pc:docMk/>
            <pc:sldMk cId="0" sldId="302"/>
            <ac:spMk id="582" creationId="{00000000-0000-0000-0000-000000000000}"/>
          </ac:spMkLst>
        </pc:spChg>
        <pc:spChg chg="mod">
          <ac:chgData name="Desmond Hudson" userId="234dbdca1ec33099" providerId="LiveId" clId="{84CFD9E9-B207-437F-B577-A18805DBB73B}" dt="2023-12-15T16:43:53.751" v="266"/>
          <ac:spMkLst>
            <pc:docMk/>
            <pc:sldMk cId="0" sldId="302"/>
            <ac:spMk id="583" creationId="{00000000-0000-0000-0000-000000000000}"/>
          </ac:spMkLst>
        </pc:spChg>
        <pc:spChg chg="mod">
          <ac:chgData name="Desmond Hudson" userId="234dbdca1ec33099" providerId="LiveId" clId="{84CFD9E9-B207-437F-B577-A18805DBB73B}" dt="2023-12-15T16:43:53.751" v="266"/>
          <ac:spMkLst>
            <pc:docMk/>
            <pc:sldMk cId="0" sldId="302"/>
            <ac:spMk id="584" creationId="{00000000-0000-0000-0000-000000000000}"/>
          </ac:spMkLst>
        </pc:spChg>
        <pc:spChg chg="mod">
          <ac:chgData name="Desmond Hudson" userId="234dbdca1ec33099" providerId="LiveId" clId="{84CFD9E9-B207-437F-B577-A18805DBB73B}" dt="2023-12-15T16:43:53.751" v="266"/>
          <ac:spMkLst>
            <pc:docMk/>
            <pc:sldMk cId="0" sldId="302"/>
            <ac:spMk id="585" creationId="{00000000-0000-0000-0000-000000000000}"/>
          </ac:spMkLst>
        </pc:spChg>
        <pc:spChg chg="mod">
          <ac:chgData name="Desmond Hudson" userId="234dbdca1ec33099" providerId="LiveId" clId="{84CFD9E9-B207-437F-B577-A18805DBB73B}" dt="2023-12-15T16:43:53.751" v="266"/>
          <ac:spMkLst>
            <pc:docMk/>
            <pc:sldMk cId="0" sldId="302"/>
            <ac:spMk id="588" creationId="{00000000-0000-0000-0000-000000000000}"/>
          </ac:spMkLst>
        </pc:spChg>
        <pc:picChg chg="mod">
          <ac:chgData name="Desmond Hudson" userId="234dbdca1ec33099" providerId="LiveId" clId="{84CFD9E9-B207-437F-B577-A18805DBB73B}" dt="2023-12-15T16:43:53.751" v="266"/>
          <ac:picMkLst>
            <pc:docMk/>
            <pc:sldMk cId="0" sldId="302"/>
            <ac:picMk id="566" creationId="{00000000-0000-0000-0000-000000000000}"/>
          </ac:picMkLst>
        </pc:picChg>
        <pc:picChg chg="mod">
          <ac:chgData name="Desmond Hudson" userId="234dbdca1ec33099" providerId="LiveId" clId="{84CFD9E9-B207-437F-B577-A18805DBB73B}" dt="2023-12-15T16:43:53.751" v="266"/>
          <ac:picMkLst>
            <pc:docMk/>
            <pc:sldMk cId="0" sldId="302"/>
            <ac:picMk id="569" creationId="{00000000-0000-0000-0000-000000000000}"/>
          </ac:picMkLst>
        </pc:picChg>
        <pc:picChg chg="mod">
          <ac:chgData name="Desmond Hudson" userId="234dbdca1ec33099" providerId="LiveId" clId="{84CFD9E9-B207-437F-B577-A18805DBB73B}" dt="2023-12-15T16:43:53.751" v="266"/>
          <ac:picMkLst>
            <pc:docMk/>
            <pc:sldMk cId="0" sldId="302"/>
            <ac:picMk id="573" creationId="{00000000-0000-0000-0000-000000000000}"/>
          </ac:picMkLst>
        </pc:picChg>
        <pc:picChg chg="mod">
          <ac:chgData name="Desmond Hudson" userId="234dbdca1ec33099" providerId="LiveId" clId="{84CFD9E9-B207-437F-B577-A18805DBB73B}" dt="2023-12-15T16:43:53.751" v="266"/>
          <ac:picMkLst>
            <pc:docMk/>
            <pc:sldMk cId="0" sldId="302"/>
            <ac:picMk id="574" creationId="{00000000-0000-0000-0000-000000000000}"/>
          </ac:picMkLst>
        </pc:picChg>
        <pc:picChg chg="mod">
          <ac:chgData name="Desmond Hudson" userId="234dbdca1ec33099" providerId="LiveId" clId="{84CFD9E9-B207-437F-B577-A18805DBB73B}" dt="2023-12-15T16:43:53.751" v="266"/>
          <ac:picMkLst>
            <pc:docMk/>
            <pc:sldMk cId="0" sldId="302"/>
            <ac:picMk id="575" creationId="{00000000-0000-0000-0000-000000000000}"/>
          </ac:picMkLst>
        </pc:picChg>
        <pc:picChg chg="mod">
          <ac:chgData name="Desmond Hudson" userId="234dbdca1ec33099" providerId="LiveId" clId="{84CFD9E9-B207-437F-B577-A18805DBB73B}" dt="2023-12-15T16:43:53.751" v="266"/>
          <ac:picMkLst>
            <pc:docMk/>
            <pc:sldMk cId="0" sldId="302"/>
            <ac:picMk id="576" creationId="{00000000-0000-0000-0000-000000000000}"/>
          </ac:picMkLst>
        </pc:picChg>
        <pc:picChg chg="mod">
          <ac:chgData name="Desmond Hudson" userId="234dbdca1ec33099" providerId="LiveId" clId="{84CFD9E9-B207-437F-B577-A18805DBB73B}" dt="2023-12-15T16:43:53.751" v="266"/>
          <ac:picMkLst>
            <pc:docMk/>
            <pc:sldMk cId="0" sldId="302"/>
            <ac:picMk id="586" creationId="{00000000-0000-0000-0000-000000000000}"/>
          </ac:picMkLst>
        </pc:picChg>
        <pc:picChg chg="mod">
          <ac:chgData name="Desmond Hudson" userId="234dbdca1ec33099" providerId="LiveId" clId="{84CFD9E9-B207-437F-B577-A18805DBB73B}" dt="2023-12-15T16:43:53.751" v="266"/>
          <ac:picMkLst>
            <pc:docMk/>
            <pc:sldMk cId="0" sldId="302"/>
            <ac:picMk id="587" creationId="{00000000-0000-0000-0000-000000000000}"/>
          </ac:picMkLst>
        </pc:picChg>
      </pc:sldChg>
      <pc:sldChg chg="del">
        <pc:chgData name="Desmond Hudson" userId="234dbdca1ec33099" providerId="LiveId" clId="{84CFD9E9-B207-437F-B577-A18805DBB73B}" dt="2023-12-15T15:57:06.150" v="0" actId="47"/>
        <pc:sldMkLst>
          <pc:docMk/>
          <pc:sldMk cId="1025158309" sldId="302"/>
        </pc:sldMkLst>
      </pc:sldChg>
      <pc:sldChg chg="addSp delSp modSp delDesignElem">
        <pc:chgData name="Desmond Hudson" userId="234dbdca1ec33099" providerId="LiveId" clId="{84CFD9E9-B207-437F-B577-A18805DBB73B}" dt="2023-12-15T16:43:53.751" v="266"/>
        <pc:sldMkLst>
          <pc:docMk/>
          <pc:sldMk cId="738098476" sldId="303"/>
        </pc:sldMkLst>
        <pc:spChg chg="add del mod">
          <ac:chgData name="Desmond Hudson" userId="234dbdca1ec33099" providerId="LiveId" clId="{84CFD9E9-B207-437F-B577-A18805DBB73B}" dt="2023-12-15T16:43:53.751" v="266"/>
          <ac:spMkLst>
            <pc:docMk/>
            <pc:sldMk cId="738098476" sldId="303"/>
            <ac:spMk id="16" creationId="{F3060C83-F051-4F0E-ABAD-AA0DFC48B218}"/>
          </ac:spMkLst>
        </pc:spChg>
        <pc:spChg chg="add del mod">
          <ac:chgData name="Desmond Hudson" userId="234dbdca1ec33099" providerId="LiveId" clId="{84CFD9E9-B207-437F-B577-A18805DBB73B}" dt="2023-12-15T16:43:53.751" v="266"/>
          <ac:spMkLst>
            <pc:docMk/>
            <pc:sldMk cId="738098476" sldId="303"/>
            <ac:spMk id="18" creationId="{83C98ABE-055B-441F-B07E-44F97F083C39}"/>
          </ac:spMkLst>
        </pc:spChg>
        <pc:spChg chg="add del mod">
          <ac:chgData name="Desmond Hudson" userId="234dbdca1ec33099" providerId="LiveId" clId="{84CFD9E9-B207-437F-B577-A18805DBB73B}" dt="2023-12-15T16:43:53.751" v="266"/>
          <ac:spMkLst>
            <pc:docMk/>
            <pc:sldMk cId="738098476" sldId="303"/>
            <ac:spMk id="20" creationId="{29FDB030-9B49-4CED-8CCD-4D99382388AC}"/>
          </ac:spMkLst>
        </pc:spChg>
        <pc:spChg chg="add del mod">
          <ac:chgData name="Desmond Hudson" userId="234dbdca1ec33099" providerId="LiveId" clId="{84CFD9E9-B207-437F-B577-A18805DBB73B}" dt="2023-12-15T16:43:53.751" v="266"/>
          <ac:spMkLst>
            <pc:docMk/>
            <pc:sldMk cId="738098476" sldId="303"/>
            <ac:spMk id="22" creationId="{3783CA14-24A1-485C-8B30-D6A5D87987AD}"/>
          </ac:spMkLst>
        </pc:spChg>
        <pc:spChg chg="add del mod">
          <ac:chgData name="Desmond Hudson" userId="234dbdca1ec33099" providerId="LiveId" clId="{84CFD9E9-B207-437F-B577-A18805DBB73B}" dt="2023-12-15T16:43:53.751" v="266"/>
          <ac:spMkLst>
            <pc:docMk/>
            <pc:sldMk cId="738098476" sldId="303"/>
            <ac:spMk id="24" creationId="{9A97C86A-04D6-40F7-AE84-31AB43E6A846}"/>
          </ac:spMkLst>
        </pc:spChg>
        <pc:spChg chg="add del mod">
          <ac:chgData name="Desmond Hudson" userId="234dbdca1ec33099" providerId="LiveId" clId="{84CFD9E9-B207-437F-B577-A18805DBB73B}" dt="2023-12-15T16:43:53.751" v="266"/>
          <ac:spMkLst>
            <pc:docMk/>
            <pc:sldMk cId="738098476" sldId="303"/>
            <ac:spMk id="26" creationId="{FF9F2414-84E8-453E-B1F3-389FDE8192D9}"/>
          </ac:spMkLst>
        </pc:spChg>
        <pc:spChg chg="add del mod">
          <ac:chgData name="Desmond Hudson" userId="234dbdca1ec33099" providerId="LiveId" clId="{84CFD9E9-B207-437F-B577-A18805DBB73B}" dt="2023-12-15T16:43:53.751" v="266"/>
          <ac:spMkLst>
            <pc:docMk/>
            <pc:sldMk cId="738098476" sldId="303"/>
            <ac:spMk id="28" creationId="{3ECA69A1-7536-43AC-85EF-C7106179F5ED}"/>
          </ac:spMkLst>
        </pc:spChg>
        <pc:picChg chg="mod">
          <ac:chgData name="Desmond Hudson" userId="234dbdca1ec33099" providerId="LiveId" clId="{84CFD9E9-B207-437F-B577-A18805DBB73B}" dt="2023-12-15T16:43:53.751" v="266"/>
          <ac:picMkLst>
            <pc:docMk/>
            <pc:sldMk cId="738098476" sldId="303"/>
            <ac:picMk id="3" creationId="{8B2F7323-A36F-5F19-67D7-AD52110603B9}"/>
          </ac:picMkLst>
        </pc:picChg>
      </pc:sldChg>
      <pc:sldChg chg="addSp delSp modSp delDesignElem">
        <pc:chgData name="Desmond Hudson" userId="234dbdca1ec33099" providerId="LiveId" clId="{84CFD9E9-B207-437F-B577-A18805DBB73B}" dt="2023-12-15T16:43:53.751" v="266"/>
        <pc:sldMkLst>
          <pc:docMk/>
          <pc:sldMk cId="371085532" sldId="304"/>
        </pc:sldMkLst>
        <pc:spChg chg="add del mod">
          <ac:chgData name="Desmond Hudson" userId="234dbdca1ec33099" providerId="LiveId" clId="{84CFD9E9-B207-437F-B577-A18805DBB73B}" dt="2023-12-15T16:43:53.751" v="266"/>
          <ac:spMkLst>
            <pc:docMk/>
            <pc:sldMk cId="371085532" sldId="304"/>
            <ac:spMk id="16" creationId="{F3060C83-F051-4F0E-ABAD-AA0DFC48B218}"/>
          </ac:spMkLst>
        </pc:spChg>
        <pc:spChg chg="add del mod">
          <ac:chgData name="Desmond Hudson" userId="234dbdca1ec33099" providerId="LiveId" clId="{84CFD9E9-B207-437F-B577-A18805DBB73B}" dt="2023-12-15T16:43:53.751" v="266"/>
          <ac:spMkLst>
            <pc:docMk/>
            <pc:sldMk cId="371085532" sldId="304"/>
            <ac:spMk id="18" creationId="{83C98ABE-055B-441F-B07E-44F97F083C39}"/>
          </ac:spMkLst>
        </pc:spChg>
        <pc:spChg chg="add del mod">
          <ac:chgData name="Desmond Hudson" userId="234dbdca1ec33099" providerId="LiveId" clId="{84CFD9E9-B207-437F-B577-A18805DBB73B}" dt="2023-12-15T16:43:53.751" v="266"/>
          <ac:spMkLst>
            <pc:docMk/>
            <pc:sldMk cId="371085532" sldId="304"/>
            <ac:spMk id="20" creationId="{29FDB030-9B49-4CED-8CCD-4D99382388AC}"/>
          </ac:spMkLst>
        </pc:spChg>
        <pc:spChg chg="add del mod">
          <ac:chgData name="Desmond Hudson" userId="234dbdca1ec33099" providerId="LiveId" clId="{84CFD9E9-B207-437F-B577-A18805DBB73B}" dt="2023-12-15T16:43:53.751" v="266"/>
          <ac:spMkLst>
            <pc:docMk/>
            <pc:sldMk cId="371085532" sldId="304"/>
            <ac:spMk id="22" creationId="{3783CA14-24A1-485C-8B30-D6A5D87987AD}"/>
          </ac:spMkLst>
        </pc:spChg>
        <pc:spChg chg="add del mod">
          <ac:chgData name="Desmond Hudson" userId="234dbdca1ec33099" providerId="LiveId" clId="{84CFD9E9-B207-437F-B577-A18805DBB73B}" dt="2023-12-15T16:43:53.751" v="266"/>
          <ac:spMkLst>
            <pc:docMk/>
            <pc:sldMk cId="371085532" sldId="304"/>
            <ac:spMk id="24" creationId="{9A97C86A-04D6-40F7-AE84-31AB43E6A846}"/>
          </ac:spMkLst>
        </pc:spChg>
        <pc:spChg chg="add del mod">
          <ac:chgData name="Desmond Hudson" userId="234dbdca1ec33099" providerId="LiveId" clId="{84CFD9E9-B207-437F-B577-A18805DBB73B}" dt="2023-12-15T16:43:53.751" v="266"/>
          <ac:spMkLst>
            <pc:docMk/>
            <pc:sldMk cId="371085532" sldId="304"/>
            <ac:spMk id="26" creationId="{FF9F2414-84E8-453E-B1F3-389FDE8192D9}"/>
          </ac:spMkLst>
        </pc:spChg>
        <pc:spChg chg="add del mod">
          <ac:chgData name="Desmond Hudson" userId="234dbdca1ec33099" providerId="LiveId" clId="{84CFD9E9-B207-437F-B577-A18805DBB73B}" dt="2023-12-15T16:43:53.751" v="266"/>
          <ac:spMkLst>
            <pc:docMk/>
            <pc:sldMk cId="371085532" sldId="304"/>
            <ac:spMk id="28" creationId="{3ECA69A1-7536-43AC-85EF-C7106179F5ED}"/>
          </ac:spMkLst>
        </pc:spChg>
        <pc:picChg chg="mod">
          <ac:chgData name="Desmond Hudson" userId="234dbdca1ec33099" providerId="LiveId" clId="{84CFD9E9-B207-437F-B577-A18805DBB73B}" dt="2023-12-15T16:43:53.751" v="266"/>
          <ac:picMkLst>
            <pc:docMk/>
            <pc:sldMk cId="371085532" sldId="304"/>
            <ac:picMk id="3" creationId="{EB091C01-84EF-7460-B39F-04F3F6536F06}"/>
          </ac:picMkLst>
        </pc:picChg>
      </pc:sldChg>
      <pc:sldChg chg="addSp delSp modSp delDesignElem">
        <pc:chgData name="Desmond Hudson" userId="234dbdca1ec33099" providerId="LiveId" clId="{84CFD9E9-B207-437F-B577-A18805DBB73B}" dt="2023-12-15T16:43:53.751" v="266"/>
        <pc:sldMkLst>
          <pc:docMk/>
          <pc:sldMk cId="551508244" sldId="305"/>
        </pc:sldMkLst>
        <pc:spChg chg="add del mod">
          <ac:chgData name="Desmond Hudson" userId="234dbdca1ec33099" providerId="LiveId" clId="{84CFD9E9-B207-437F-B577-A18805DBB73B}" dt="2023-12-15T16:43:53.751" v="266"/>
          <ac:spMkLst>
            <pc:docMk/>
            <pc:sldMk cId="551508244" sldId="305"/>
            <ac:spMk id="16" creationId="{F3060C83-F051-4F0E-ABAD-AA0DFC48B218}"/>
          </ac:spMkLst>
        </pc:spChg>
        <pc:spChg chg="add del mod">
          <ac:chgData name="Desmond Hudson" userId="234dbdca1ec33099" providerId="LiveId" clId="{84CFD9E9-B207-437F-B577-A18805DBB73B}" dt="2023-12-15T16:43:53.751" v="266"/>
          <ac:spMkLst>
            <pc:docMk/>
            <pc:sldMk cId="551508244" sldId="305"/>
            <ac:spMk id="18" creationId="{83C98ABE-055B-441F-B07E-44F97F083C39}"/>
          </ac:spMkLst>
        </pc:spChg>
        <pc:spChg chg="add del mod">
          <ac:chgData name="Desmond Hudson" userId="234dbdca1ec33099" providerId="LiveId" clId="{84CFD9E9-B207-437F-B577-A18805DBB73B}" dt="2023-12-15T16:43:53.751" v="266"/>
          <ac:spMkLst>
            <pc:docMk/>
            <pc:sldMk cId="551508244" sldId="305"/>
            <ac:spMk id="20" creationId="{29FDB030-9B49-4CED-8CCD-4D99382388AC}"/>
          </ac:spMkLst>
        </pc:spChg>
        <pc:spChg chg="add del mod">
          <ac:chgData name="Desmond Hudson" userId="234dbdca1ec33099" providerId="LiveId" clId="{84CFD9E9-B207-437F-B577-A18805DBB73B}" dt="2023-12-15T16:43:53.751" v="266"/>
          <ac:spMkLst>
            <pc:docMk/>
            <pc:sldMk cId="551508244" sldId="305"/>
            <ac:spMk id="22" creationId="{3783CA14-24A1-485C-8B30-D6A5D87987AD}"/>
          </ac:spMkLst>
        </pc:spChg>
        <pc:spChg chg="add del mod">
          <ac:chgData name="Desmond Hudson" userId="234dbdca1ec33099" providerId="LiveId" clId="{84CFD9E9-B207-437F-B577-A18805DBB73B}" dt="2023-12-15T16:43:53.751" v="266"/>
          <ac:spMkLst>
            <pc:docMk/>
            <pc:sldMk cId="551508244" sldId="305"/>
            <ac:spMk id="24" creationId="{9A97C86A-04D6-40F7-AE84-31AB43E6A846}"/>
          </ac:spMkLst>
        </pc:spChg>
        <pc:spChg chg="add del mod">
          <ac:chgData name="Desmond Hudson" userId="234dbdca1ec33099" providerId="LiveId" clId="{84CFD9E9-B207-437F-B577-A18805DBB73B}" dt="2023-12-15T16:43:53.751" v="266"/>
          <ac:spMkLst>
            <pc:docMk/>
            <pc:sldMk cId="551508244" sldId="305"/>
            <ac:spMk id="26" creationId="{FF9F2414-84E8-453E-B1F3-389FDE8192D9}"/>
          </ac:spMkLst>
        </pc:spChg>
        <pc:spChg chg="add del mod">
          <ac:chgData name="Desmond Hudson" userId="234dbdca1ec33099" providerId="LiveId" clId="{84CFD9E9-B207-437F-B577-A18805DBB73B}" dt="2023-12-15T16:43:53.751" v="266"/>
          <ac:spMkLst>
            <pc:docMk/>
            <pc:sldMk cId="551508244" sldId="305"/>
            <ac:spMk id="28" creationId="{3ECA69A1-7536-43AC-85EF-C7106179F5ED}"/>
          </ac:spMkLst>
        </pc:spChg>
        <pc:picChg chg="mod">
          <ac:chgData name="Desmond Hudson" userId="234dbdca1ec33099" providerId="LiveId" clId="{84CFD9E9-B207-437F-B577-A18805DBB73B}" dt="2023-12-15T16:43:53.751" v="266"/>
          <ac:picMkLst>
            <pc:docMk/>
            <pc:sldMk cId="551508244" sldId="305"/>
            <ac:picMk id="3" creationId="{2CDA8306-EFFE-CFB3-45C7-B8261E4C25E4}"/>
          </ac:picMkLst>
        </pc:picChg>
      </pc:sldChg>
      <pc:sldChg chg="addSp delSp modSp delDesignElem">
        <pc:chgData name="Desmond Hudson" userId="234dbdca1ec33099" providerId="LiveId" clId="{84CFD9E9-B207-437F-B577-A18805DBB73B}" dt="2023-12-15T16:43:53.751" v="266"/>
        <pc:sldMkLst>
          <pc:docMk/>
          <pc:sldMk cId="2305472613" sldId="306"/>
        </pc:sldMkLst>
        <pc:spChg chg="add del mod">
          <ac:chgData name="Desmond Hudson" userId="234dbdca1ec33099" providerId="LiveId" clId="{84CFD9E9-B207-437F-B577-A18805DBB73B}" dt="2023-12-15T16:43:53.751" v="266"/>
          <ac:spMkLst>
            <pc:docMk/>
            <pc:sldMk cId="2305472613" sldId="306"/>
            <ac:spMk id="16" creationId="{F3060C83-F051-4F0E-ABAD-AA0DFC48B218}"/>
          </ac:spMkLst>
        </pc:spChg>
        <pc:spChg chg="add del mod">
          <ac:chgData name="Desmond Hudson" userId="234dbdca1ec33099" providerId="LiveId" clId="{84CFD9E9-B207-437F-B577-A18805DBB73B}" dt="2023-12-15T16:43:53.751" v="266"/>
          <ac:spMkLst>
            <pc:docMk/>
            <pc:sldMk cId="2305472613" sldId="306"/>
            <ac:spMk id="18" creationId="{83C98ABE-055B-441F-B07E-44F97F083C39}"/>
          </ac:spMkLst>
        </pc:spChg>
        <pc:spChg chg="add del mod">
          <ac:chgData name="Desmond Hudson" userId="234dbdca1ec33099" providerId="LiveId" clId="{84CFD9E9-B207-437F-B577-A18805DBB73B}" dt="2023-12-15T16:43:53.751" v="266"/>
          <ac:spMkLst>
            <pc:docMk/>
            <pc:sldMk cId="2305472613" sldId="306"/>
            <ac:spMk id="20" creationId="{29FDB030-9B49-4CED-8CCD-4D99382388AC}"/>
          </ac:spMkLst>
        </pc:spChg>
        <pc:spChg chg="add del mod">
          <ac:chgData name="Desmond Hudson" userId="234dbdca1ec33099" providerId="LiveId" clId="{84CFD9E9-B207-437F-B577-A18805DBB73B}" dt="2023-12-15T16:43:53.751" v="266"/>
          <ac:spMkLst>
            <pc:docMk/>
            <pc:sldMk cId="2305472613" sldId="306"/>
            <ac:spMk id="22" creationId="{3783CA14-24A1-485C-8B30-D6A5D87987AD}"/>
          </ac:spMkLst>
        </pc:spChg>
        <pc:spChg chg="add del mod">
          <ac:chgData name="Desmond Hudson" userId="234dbdca1ec33099" providerId="LiveId" clId="{84CFD9E9-B207-437F-B577-A18805DBB73B}" dt="2023-12-15T16:43:53.751" v="266"/>
          <ac:spMkLst>
            <pc:docMk/>
            <pc:sldMk cId="2305472613" sldId="306"/>
            <ac:spMk id="24" creationId="{9A97C86A-04D6-40F7-AE84-31AB43E6A846}"/>
          </ac:spMkLst>
        </pc:spChg>
        <pc:spChg chg="add del mod">
          <ac:chgData name="Desmond Hudson" userId="234dbdca1ec33099" providerId="LiveId" clId="{84CFD9E9-B207-437F-B577-A18805DBB73B}" dt="2023-12-15T16:43:53.751" v="266"/>
          <ac:spMkLst>
            <pc:docMk/>
            <pc:sldMk cId="2305472613" sldId="306"/>
            <ac:spMk id="26" creationId="{FF9F2414-84E8-453E-B1F3-389FDE8192D9}"/>
          </ac:spMkLst>
        </pc:spChg>
        <pc:spChg chg="add del mod">
          <ac:chgData name="Desmond Hudson" userId="234dbdca1ec33099" providerId="LiveId" clId="{84CFD9E9-B207-437F-B577-A18805DBB73B}" dt="2023-12-15T16:43:53.751" v="266"/>
          <ac:spMkLst>
            <pc:docMk/>
            <pc:sldMk cId="2305472613" sldId="306"/>
            <ac:spMk id="28" creationId="{3ECA69A1-7536-43AC-85EF-C7106179F5ED}"/>
          </ac:spMkLst>
        </pc:spChg>
        <pc:picChg chg="mod">
          <ac:chgData name="Desmond Hudson" userId="234dbdca1ec33099" providerId="LiveId" clId="{84CFD9E9-B207-437F-B577-A18805DBB73B}" dt="2023-12-15T16:43:53.751" v="266"/>
          <ac:picMkLst>
            <pc:docMk/>
            <pc:sldMk cId="2305472613" sldId="306"/>
            <ac:picMk id="3" creationId="{30219BB1-AD48-46B0-34C8-FCC3F6836E18}"/>
          </ac:picMkLst>
        </pc:picChg>
      </pc:sldChg>
      <pc:sldChg chg="addSp delSp modSp delDesignElem">
        <pc:chgData name="Desmond Hudson" userId="234dbdca1ec33099" providerId="LiveId" clId="{84CFD9E9-B207-437F-B577-A18805DBB73B}" dt="2023-12-15T16:43:53.751" v="266"/>
        <pc:sldMkLst>
          <pc:docMk/>
          <pc:sldMk cId="262265703" sldId="307"/>
        </pc:sldMkLst>
        <pc:spChg chg="add del mod">
          <ac:chgData name="Desmond Hudson" userId="234dbdca1ec33099" providerId="LiveId" clId="{84CFD9E9-B207-437F-B577-A18805DBB73B}" dt="2023-12-15T16:43:53.751" v="266"/>
          <ac:spMkLst>
            <pc:docMk/>
            <pc:sldMk cId="262265703" sldId="307"/>
            <ac:spMk id="16" creationId="{F3060C83-F051-4F0E-ABAD-AA0DFC48B218}"/>
          </ac:spMkLst>
        </pc:spChg>
        <pc:spChg chg="add del mod">
          <ac:chgData name="Desmond Hudson" userId="234dbdca1ec33099" providerId="LiveId" clId="{84CFD9E9-B207-437F-B577-A18805DBB73B}" dt="2023-12-15T16:43:53.751" v="266"/>
          <ac:spMkLst>
            <pc:docMk/>
            <pc:sldMk cId="262265703" sldId="307"/>
            <ac:spMk id="18" creationId="{83C98ABE-055B-441F-B07E-44F97F083C39}"/>
          </ac:spMkLst>
        </pc:spChg>
        <pc:spChg chg="add del mod">
          <ac:chgData name="Desmond Hudson" userId="234dbdca1ec33099" providerId="LiveId" clId="{84CFD9E9-B207-437F-B577-A18805DBB73B}" dt="2023-12-15T16:43:53.751" v="266"/>
          <ac:spMkLst>
            <pc:docMk/>
            <pc:sldMk cId="262265703" sldId="307"/>
            <ac:spMk id="20" creationId="{29FDB030-9B49-4CED-8CCD-4D99382388AC}"/>
          </ac:spMkLst>
        </pc:spChg>
        <pc:spChg chg="add del mod">
          <ac:chgData name="Desmond Hudson" userId="234dbdca1ec33099" providerId="LiveId" clId="{84CFD9E9-B207-437F-B577-A18805DBB73B}" dt="2023-12-15T16:43:53.751" v="266"/>
          <ac:spMkLst>
            <pc:docMk/>
            <pc:sldMk cId="262265703" sldId="307"/>
            <ac:spMk id="22" creationId="{3783CA14-24A1-485C-8B30-D6A5D87987AD}"/>
          </ac:spMkLst>
        </pc:spChg>
        <pc:spChg chg="add del mod">
          <ac:chgData name="Desmond Hudson" userId="234dbdca1ec33099" providerId="LiveId" clId="{84CFD9E9-B207-437F-B577-A18805DBB73B}" dt="2023-12-15T16:43:53.751" v="266"/>
          <ac:spMkLst>
            <pc:docMk/>
            <pc:sldMk cId="262265703" sldId="307"/>
            <ac:spMk id="24" creationId="{9A97C86A-04D6-40F7-AE84-31AB43E6A846}"/>
          </ac:spMkLst>
        </pc:spChg>
        <pc:spChg chg="add del mod">
          <ac:chgData name="Desmond Hudson" userId="234dbdca1ec33099" providerId="LiveId" clId="{84CFD9E9-B207-437F-B577-A18805DBB73B}" dt="2023-12-15T16:43:53.751" v="266"/>
          <ac:spMkLst>
            <pc:docMk/>
            <pc:sldMk cId="262265703" sldId="307"/>
            <ac:spMk id="26" creationId="{FF9F2414-84E8-453E-B1F3-389FDE8192D9}"/>
          </ac:spMkLst>
        </pc:spChg>
        <pc:spChg chg="add del mod">
          <ac:chgData name="Desmond Hudson" userId="234dbdca1ec33099" providerId="LiveId" clId="{84CFD9E9-B207-437F-B577-A18805DBB73B}" dt="2023-12-15T16:43:53.751" v="266"/>
          <ac:spMkLst>
            <pc:docMk/>
            <pc:sldMk cId="262265703" sldId="307"/>
            <ac:spMk id="28" creationId="{3ECA69A1-7536-43AC-85EF-C7106179F5ED}"/>
          </ac:spMkLst>
        </pc:spChg>
        <pc:picChg chg="mod">
          <ac:chgData name="Desmond Hudson" userId="234dbdca1ec33099" providerId="LiveId" clId="{84CFD9E9-B207-437F-B577-A18805DBB73B}" dt="2023-12-15T16:43:53.751" v="266"/>
          <ac:picMkLst>
            <pc:docMk/>
            <pc:sldMk cId="262265703" sldId="307"/>
            <ac:picMk id="3" creationId="{21675258-F9CE-9ECD-ADAA-259131F24AB0}"/>
          </ac:picMkLst>
        </pc:picChg>
      </pc:sldChg>
      <pc:sldChg chg="addSp delSp modSp delDesignElem">
        <pc:chgData name="Desmond Hudson" userId="234dbdca1ec33099" providerId="LiveId" clId="{84CFD9E9-B207-437F-B577-A18805DBB73B}" dt="2023-12-15T16:43:53.751" v="266"/>
        <pc:sldMkLst>
          <pc:docMk/>
          <pc:sldMk cId="3727565323" sldId="308"/>
        </pc:sldMkLst>
        <pc:spChg chg="mod">
          <ac:chgData name="Desmond Hudson" userId="234dbdca1ec33099" providerId="LiveId" clId="{84CFD9E9-B207-437F-B577-A18805DBB73B}" dt="2023-12-15T16:43:53.751" v="266"/>
          <ac:spMkLst>
            <pc:docMk/>
            <pc:sldMk cId="3727565323" sldId="308"/>
            <ac:spMk id="3" creationId="{8D17CB75-DE1A-FCFB-8C16-211C3FCE32C4}"/>
          </ac:spMkLst>
        </pc:spChg>
        <pc:spChg chg="add del mod">
          <ac:chgData name="Desmond Hudson" userId="234dbdca1ec33099" providerId="LiveId" clId="{84CFD9E9-B207-437F-B577-A18805DBB73B}" dt="2023-12-15T16:43:53.751" v="266"/>
          <ac:spMkLst>
            <pc:docMk/>
            <pc:sldMk cId="3727565323" sldId="308"/>
            <ac:spMk id="16" creationId="{F3060C83-F051-4F0E-ABAD-AA0DFC48B218}"/>
          </ac:spMkLst>
        </pc:spChg>
        <pc:spChg chg="add del mod">
          <ac:chgData name="Desmond Hudson" userId="234dbdca1ec33099" providerId="LiveId" clId="{84CFD9E9-B207-437F-B577-A18805DBB73B}" dt="2023-12-15T16:43:53.751" v="266"/>
          <ac:spMkLst>
            <pc:docMk/>
            <pc:sldMk cId="3727565323" sldId="308"/>
            <ac:spMk id="18" creationId="{83C98ABE-055B-441F-B07E-44F97F083C39}"/>
          </ac:spMkLst>
        </pc:spChg>
        <pc:spChg chg="add del mod">
          <ac:chgData name="Desmond Hudson" userId="234dbdca1ec33099" providerId="LiveId" clId="{84CFD9E9-B207-437F-B577-A18805DBB73B}" dt="2023-12-15T16:43:53.751" v="266"/>
          <ac:spMkLst>
            <pc:docMk/>
            <pc:sldMk cId="3727565323" sldId="308"/>
            <ac:spMk id="20" creationId="{29FDB030-9B49-4CED-8CCD-4D99382388AC}"/>
          </ac:spMkLst>
        </pc:spChg>
        <pc:spChg chg="add del mod">
          <ac:chgData name="Desmond Hudson" userId="234dbdca1ec33099" providerId="LiveId" clId="{84CFD9E9-B207-437F-B577-A18805DBB73B}" dt="2023-12-15T16:43:53.751" v="266"/>
          <ac:spMkLst>
            <pc:docMk/>
            <pc:sldMk cId="3727565323" sldId="308"/>
            <ac:spMk id="22" creationId="{3783CA14-24A1-485C-8B30-D6A5D87987AD}"/>
          </ac:spMkLst>
        </pc:spChg>
        <pc:spChg chg="add del mod">
          <ac:chgData name="Desmond Hudson" userId="234dbdca1ec33099" providerId="LiveId" clId="{84CFD9E9-B207-437F-B577-A18805DBB73B}" dt="2023-12-15T16:43:53.751" v="266"/>
          <ac:spMkLst>
            <pc:docMk/>
            <pc:sldMk cId="3727565323" sldId="308"/>
            <ac:spMk id="24" creationId="{9A97C86A-04D6-40F7-AE84-31AB43E6A846}"/>
          </ac:spMkLst>
        </pc:spChg>
        <pc:spChg chg="add del mod">
          <ac:chgData name="Desmond Hudson" userId="234dbdca1ec33099" providerId="LiveId" clId="{84CFD9E9-B207-437F-B577-A18805DBB73B}" dt="2023-12-15T16:43:53.751" v="266"/>
          <ac:spMkLst>
            <pc:docMk/>
            <pc:sldMk cId="3727565323" sldId="308"/>
            <ac:spMk id="26" creationId="{FF9F2414-84E8-453E-B1F3-389FDE8192D9}"/>
          </ac:spMkLst>
        </pc:spChg>
        <pc:spChg chg="add del mod">
          <ac:chgData name="Desmond Hudson" userId="234dbdca1ec33099" providerId="LiveId" clId="{84CFD9E9-B207-437F-B577-A18805DBB73B}" dt="2023-12-15T16:43:53.751" v="266"/>
          <ac:spMkLst>
            <pc:docMk/>
            <pc:sldMk cId="3727565323" sldId="308"/>
            <ac:spMk id="28" creationId="{3ECA69A1-7536-43AC-85EF-C7106179F5ED}"/>
          </ac:spMkLst>
        </pc:spChg>
        <pc:picChg chg="mod">
          <ac:chgData name="Desmond Hudson" userId="234dbdca1ec33099" providerId="LiveId" clId="{84CFD9E9-B207-437F-B577-A18805DBB73B}" dt="2023-12-15T16:43:53.751" v="266"/>
          <ac:picMkLst>
            <pc:docMk/>
            <pc:sldMk cId="3727565323" sldId="308"/>
            <ac:picMk id="2" creationId="{97443E7D-482A-7973-801B-5A69F15F887A}"/>
          </ac:picMkLst>
        </pc:picChg>
        <pc:picChg chg="mod">
          <ac:chgData name="Desmond Hudson" userId="234dbdca1ec33099" providerId="LiveId" clId="{84CFD9E9-B207-437F-B577-A18805DBB73B}" dt="2023-12-15T16:43:53.751" v="266"/>
          <ac:picMkLst>
            <pc:docMk/>
            <pc:sldMk cId="3727565323" sldId="308"/>
            <ac:picMk id="11" creationId="{C37A34B2-2647-7A42-96C7-C66076DE35EC}"/>
          </ac:picMkLst>
        </pc:picChg>
      </pc:sldChg>
      <pc:sldChg chg="modSp del modNotes">
        <pc:chgData name="Desmond Hudson" userId="234dbdca1ec33099" providerId="LiveId" clId="{84CFD9E9-B207-437F-B577-A18805DBB73B}" dt="2023-12-15T16:43:53.751" v="266"/>
        <pc:sldMkLst>
          <pc:docMk/>
          <pc:sldMk cId="0" sldId="309"/>
        </pc:sldMkLst>
        <pc:spChg chg="mod">
          <ac:chgData name="Desmond Hudson" userId="234dbdca1ec33099" providerId="LiveId" clId="{84CFD9E9-B207-437F-B577-A18805DBB73B}" dt="2023-12-15T16:43:53.751" v="266"/>
          <ac:spMkLst>
            <pc:docMk/>
            <pc:sldMk cId="0" sldId="309"/>
            <ac:spMk id="668" creationId="{00000000-0000-0000-0000-000000000000}"/>
          </ac:spMkLst>
        </pc:spChg>
        <pc:spChg chg="mod">
          <ac:chgData name="Desmond Hudson" userId="234dbdca1ec33099" providerId="LiveId" clId="{84CFD9E9-B207-437F-B577-A18805DBB73B}" dt="2023-12-15T16:43:53.751" v="266"/>
          <ac:spMkLst>
            <pc:docMk/>
            <pc:sldMk cId="0" sldId="309"/>
            <ac:spMk id="669" creationId="{00000000-0000-0000-0000-000000000000}"/>
          </ac:spMkLst>
        </pc:spChg>
        <pc:spChg chg="mod">
          <ac:chgData name="Desmond Hudson" userId="234dbdca1ec33099" providerId="LiveId" clId="{84CFD9E9-B207-437F-B577-A18805DBB73B}" dt="2023-12-15T16:43:53.751" v="266"/>
          <ac:spMkLst>
            <pc:docMk/>
            <pc:sldMk cId="0" sldId="309"/>
            <ac:spMk id="671" creationId="{00000000-0000-0000-0000-000000000000}"/>
          </ac:spMkLst>
        </pc:spChg>
        <pc:spChg chg="mod">
          <ac:chgData name="Desmond Hudson" userId="234dbdca1ec33099" providerId="LiveId" clId="{84CFD9E9-B207-437F-B577-A18805DBB73B}" dt="2023-12-15T16:43:53.751" v="266"/>
          <ac:spMkLst>
            <pc:docMk/>
            <pc:sldMk cId="0" sldId="309"/>
            <ac:spMk id="672" creationId="{00000000-0000-0000-0000-000000000000}"/>
          </ac:spMkLst>
        </pc:spChg>
        <pc:picChg chg="mod">
          <ac:chgData name="Desmond Hudson" userId="234dbdca1ec33099" providerId="LiveId" clId="{84CFD9E9-B207-437F-B577-A18805DBB73B}" dt="2023-12-15T16:43:53.751" v="266"/>
          <ac:picMkLst>
            <pc:docMk/>
            <pc:sldMk cId="0" sldId="309"/>
            <ac:picMk id="670" creationId="{00000000-0000-0000-0000-000000000000}"/>
          </ac:picMkLst>
        </pc:picChg>
      </pc:sldChg>
      <pc:sldChg chg="addSp delSp modSp delDesignElem">
        <pc:chgData name="Desmond Hudson" userId="234dbdca1ec33099" providerId="LiveId" clId="{84CFD9E9-B207-437F-B577-A18805DBB73B}" dt="2023-12-15T16:43:53.751" v="266"/>
        <pc:sldMkLst>
          <pc:docMk/>
          <pc:sldMk cId="3061718530" sldId="310"/>
        </pc:sldMkLst>
        <pc:spChg chg="mod">
          <ac:chgData name="Desmond Hudson" userId="234dbdca1ec33099" providerId="LiveId" clId="{84CFD9E9-B207-437F-B577-A18805DBB73B}" dt="2023-12-15T16:43:53.751" v="266"/>
          <ac:spMkLst>
            <pc:docMk/>
            <pc:sldMk cId="3061718530" sldId="310"/>
            <ac:spMk id="6" creationId="{827D1207-D642-6821-819A-E772D0A63001}"/>
          </ac:spMkLst>
        </pc:spChg>
        <pc:spChg chg="add del mod">
          <ac:chgData name="Desmond Hudson" userId="234dbdca1ec33099" providerId="LiveId" clId="{84CFD9E9-B207-437F-B577-A18805DBB73B}" dt="2023-12-15T16:43:53.751" v="266"/>
          <ac:spMkLst>
            <pc:docMk/>
            <pc:sldMk cId="3061718530" sldId="310"/>
            <ac:spMk id="67" creationId="{9B7AD9F6-8CE7-4299-8FC6-328F4DCD3FF9}"/>
          </ac:spMkLst>
        </pc:spChg>
        <pc:spChg chg="add del mod">
          <ac:chgData name="Desmond Hudson" userId="234dbdca1ec33099" providerId="LiveId" clId="{84CFD9E9-B207-437F-B577-A18805DBB73B}" dt="2023-12-15T16:43:53.751" v="266"/>
          <ac:spMkLst>
            <pc:docMk/>
            <pc:sldMk cId="3061718530" sldId="310"/>
            <ac:spMk id="68" creationId="{F49775AF-8896-43EE-92C6-83497D6DC56F}"/>
          </ac:spMkLst>
        </pc:spChg>
        <pc:picChg chg="mod">
          <ac:chgData name="Desmond Hudson" userId="234dbdca1ec33099" providerId="LiveId" clId="{84CFD9E9-B207-437F-B577-A18805DBB73B}" dt="2023-12-15T16:43:53.751" v="266"/>
          <ac:picMkLst>
            <pc:docMk/>
            <pc:sldMk cId="3061718530" sldId="310"/>
            <ac:picMk id="4" creationId="{9452136B-A1F5-B8B2-FD91-A4D088BD4DE5}"/>
          </ac:picMkLst>
        </pc:picChg>
      </pc:sldChg>
      <pc:sldChg chg="del">
        <pc:chgData name="Desmond Hudson" userId="234dbdca1ec33099" providerId="LiveId" clId="{84CFD9E9-B207-437F-B577-A18805DBB73B}" dt="2023-12-15T15:58:54.545" v="3" actId="47"/>
        <pc:sldMkLst>
          <pc:docMk/>
          <pc:sldMk cId="3857883122" sldId="311"/>
        </pc:sldMkLst>
      </pc:sldChg>
      <pc:sldChg chg="addSp delSp modSp delDesignElem">
        <pc:chgData name="Desmond Hudson" userId="234dbdca1ec33099" providerId="LiveId" clId="{84CFD9E9-B207-437F-B577-A18805DBB73B}" dt="2023-12-15T16:43:53.751" v="266"/>
        <pc:sldMkLst>
          <pc:docMk/>
          <pc:sldMk cId="2610537084" sldId="312"/>
        </pc:sldMkLst>
        <pc:spChg chg="mod">
          <ac:chgData name="Desmond Hudson" userId="234dbdca1ec33099" providerId="LiveId" clId="{84CFD9E9-B207-437F-B577-A18805DBB73B}" dt="2023-12-15T16:43:53.751" v="266"/>
          <ac:spMkLst>
            <pc:docMk/>
            <pc:sldMk cId="2610537084" sldId="312"/>
            <ac:spMk id="4" creationId="{DBF6CB21-C830-8C9A-AF48-6D57879C2F90}"/>
          </ac:spMkLst>
        </pc:spChg>
        <pc:spChg chg="add del mod">
          <ac:chgData name="Desmond Hudson" userId="234dbdca1ec33099" providerId="LiveId" clId="{84CFD9E9-B207-437F-B577-A18805DBB73B}" dt="2023-12-15T16:43:53.751" v="266"/>
          <ac:spMkLst>
            <pc:docMk/>
            <pc:sldMk cId="2610537084" sldId="312"/>
            <ac:spMk id="16" creationId="{F3060C83-F051-4F0E-ABAD-AA0DFC48B218}"/>
          </ac:spMkLst>
        </pc:spChg>
        <pc:spChg chg="add del mod">
          <ac:chgData name="Desmond Hudson" userId="234dbdca1ec33099" providerId="LiveId" clId="{84CFD9E9-B207-437F-B577-A18805DBB73B}" dt="2023-12-15T16:43:53.751" v="266"/>
          <ac:spMkLst>
            <pc:docMk/>
            <pc:sldMk cId="2610537084" sldId="312"/>
            <ac:spMk id="18" creationId="{83C98ABE-055B-441F-B07E-44F97F083C39}"/>
          </ac:spMkLst>
        </pc:spChg>
        <pc:spChg chg="add del mod">
          <ac:chgData name="Desmond Hudson" userId="234dbdca1ec33099" providerId="LiveId" clId="{84CFD9E9-B207-437F-B577-A18805DBB73B}" dt="2023-12-15T16:43:53.751" v="266"/>
          <ac:spMkLst>
            <pc:docMk/>
            <pc:sldMk cId="2610537084" sldId="312"/>
            <ac:spMk id="20" creationId="{29FDB030-9B49-4CED-8CCD-4D99382388AC}"/>
          </ac:spMkLst>
        </pc:spChg>
        <pc:spChg chg="add del mod">
          <ac:chgData name="Desmond Hudson" userId="234dbdca1ec33099" providerId="LiveId" clId="{84CFD9E9-B207-437F-B577-A18805DBB73B}" dt="2023-12-15T16:43:53.751" v="266"/>
          <ac:spMkLst>
            <pc:docMk/>
            <pc:sldMk cId="2610537084" sldId="312"/>
            <ac:spMk id="22" creationId="{3783CA14-24A1-485C-8B30-D6A5D87987AD}"/>
          </ac:spMkLst>
        </pc:spChg>
        <pc:spChg chg="add del mod">
          <ac:chgData name="Desmond Hudson" userId="234dbdca1ec33099" providerId="LiveId" clId="{84CFD9E9-B207-437F-B577-A18805DBB73B}" dt="2023-12-15T16:43:53.751" v="266"/>
          <ac:spMkLst>
            <pc:docMk/>
            <pc:sldMk cId="2610537084" sldId="312"/>
            <ac:spMk id="24" creationId="{9A97C86A-04D6-40F7-AE84-31AB43E6A846}"/>
          </ac:spMkLst>
        </pc:spChg>
        <pc:spChg chg="add del mod">
          <ac:chgData name="Desmond Hudson" userId="234dbdca1ec33099" providerId="LiveId" clId="{84CFD9E9-B207-437F-B577-A18805DBB73B}" dt="2023-12-15T16:43:53.751" v="266"/>
          <ac:spMkLst>
            <pc:docMk/>
            <pc:sldMk cId="2610537084" sldId="312"/>
            <ac:spMk id="26" creationId="{FF9F2414-84E8-453E-B1F3-389FDE8192D9}"/>
          </ac:spMkLst>
        </pc:spChg>
        <pc:spChg chg="add del mod">
          <ac:chgData name="Desmond Hudson" userId="234dbdca1ec33099" providerId="LiveId" clId="{84CFD9E9-B207-437F-B577-A18805DBB73B}" dt="2023-12-15T16:43:53.751" v="266"/>
          <ac:spMkLst>
            <pc:docMk/>
            <pc:sldMk cId="2610537084" sldId="312"/>
            <ac:spMk id="28" creationId="{3ECA69A1-7536-43AC-85EF-C7106179F5ED}"/>
          </ac:spMkLst>
        </pc:spChg>
        <pc:picChg chg="mod">
          <ac:chgData name="Desmond Hudson" userId="234dbdca1ec33099" providerId="LiveId" clId="{84CFD9E9-B207-437F-B577-A18805DBB73B}" dt="2023-12-15T16:43:53.751" v="266"/>
          <ac:picMkLst>
            <pc:docMk/>
            <pc:sldMk cId="2610537084" sldId="312"/>
            <ac:picMk id="2" creationId="{B16756F7-9C5B-411D-EC3B-CF241EDE90A5}"/>
          </ac:picMkLst>
        </pc:picChg>
      </pc:sldChg>
      <pc:sldChg chg="addSp delSp modSp del mod delDesignElem">
        <pc:chgData name="Desmond Hudson" userId="234dbdca1ec33099" providerId="LiveId" clId="{84CFD9E9-B207-437F-B577-A18805DBB73B}" dt="2023-12-15T18:00:17.954" v="572" actId="1076"/>
        <pc:sldMkLst>
          <pc:docMk/>
          <pc:sldMk cId="2400578544" sldId="313"/>
        </pc:sldMkLst>
        <pc:spChg chg="mod">
          <ac:chgData name="Desmond Hudson" userId="234dbdca1ec33099" providerId="LiveId" clId="{84CFD9E9-B207-437F-B577-A18805DBB73B}" dt="2023-12-15T18:00:17.954" v="572" actId="1076"/>
          <ac:spMkLst>
            <pc:docMk/>
            <pc:sldMk cId="2400578544" sldId="313"/>
            <ac:spMk id="5" creationId="{07EC5DCE-6DC4-3BF1-CDCD-CB9A88A96343}"/>
          </ac:spMkLst>
        </pc:spChg>
        <pc:spChg chg="mod">
          <ac:chgData name="Desmond Hudson" userId="234dbdca1ec33099" providerId="LiveId" clId="{84CFD9E9-B207-437F-B577-A18805DBB73B}" dt="2023-12-15T16:43:53.751" v="266"/>
          <ac:spMkLst>
            <pc:docMk/>
            <pc:sldMk cId="2400578544" sldId="313"/>
            <ac:spMk id="6" creationId="{827D1207-D642-6821-819A-E772D0A63001}"/>
          </ac:spMkLst>
        </pc:spChg>
        <pc:spChg chg="add del mod">
          <ac:chgData name="Desmond Hudson" userId="234dbdca1ec33099" providerId="LiveId" clId="{84CFD9E9-B207-437F-B577-A18805DBB73B}" dt="2023-12-15T18:00:09.333" v="570"/>
          <ac:spMkLst>
            <pc:docMk/>
            <pc:sldMk cId="2400578544" sldId="313"/>
            <ac:spMk id="16" creationId="{F3060C83-F051-4F0E-ABAD-AA0DFC48B218}"/>
          </ac:spMkLst>
        </pc:spChg>
        <pc:spChg chg="add del mod">
          <ac:chgData name="Desmond Hudson" userId="234dbdca1ec33099" providerId="LiveId" clId="{84CFD9E9-B207-437F-B577-A18805DBB73B}" dt="2023-12-15T18:00:09.333" v="570"/>
          <ac:spMkLst>
            <pc:docMk/>
            <pc:sldMk cId="2400578544" sldId="313"/>
            <ac:spMk id="18" creationId="{83C98ABE-055B-441F-B07E-44F97F083C39}"/>
          </ac:spMkLst>
        </pc:spChg>
        <pc:spChg chg="add del mod">
          <ac:chgData name="Desmond Hudson" userId="234dbdca1ec33099" providerId="LiveId" clId="{84CFD9E9-B207-437F-B577-A18805DBB73B}" dt="2023-12-15T18:00:09.333" v="570"/>
          <ac:spMkLst>
            <pc:docMk/>
            <pc:sldMk cId="2400578544" sldId="313"/>
            <ac:spMk id="20" creationId="{29FDB030-9B49-4CED-8CCD-4D99382388AC}"/>
          </ac:spMkLst>
        </pc:spChg>
        <pc:spChg chg="add del mod">
          <ac:chgData name="Desmond Hudson" userId="234dbdca1ec33099" providerId="LiveId" clId="{84CFD9E9-B207-437F-B577-A18805DBB73B}" dt="2023-12-15T18:00:09.333" v="570"/>
          <ac:spMkLst>
            <pc:docMk/>
            <pc:sldMk cId="2400578544" sldId="313"/>
            <ac:spMk id="22" creationId="{3783CA14-24A1-485C-8B30-D6A5D87987AD}"/>
          </ac:spMkLst>
        </pc:spChg>
        <pc:spChg chg="add del mod">
          <ac:chgData name="Desmond Hudson" userId="234dbdca1ec33099" providerId="LiveId" clId="{84CFD9E9-B207-437F-B577-A18805DBB73B}" dt="2023-12-15T18:00:09.333" v="570"/>
          <ac:spMkLst>
            <pc:docMk/>
            <pc:sldMk cId="2400578544" sldId="313"/>
            <ac:spMk id="24" creationId="{9A97C86A-04D6-40F7-AE84-31AB43E6A846}"/>
          </ac:spMkLst>
        </pc:spChg>
        <pc:spChg chg="add del mod">
          <ac:chgData name="Desmond Hudson" userId="234dbdca1ec33099" providerId="LiveId" clId="{84CFD9E9-B207-437F-B577-A18805DBB73B}" dt="2023-12-15T18:00:09.333" v="570"/>
          <ac:spMkLst>
            <pc:docMk/>
            <pc:sldMk cId="2400578544" sldId="313"/>
            <ac:spMk id="26" creationId="{FF9F2414-84E8-453E-B1F3-389FDE8192D9}"/>
          </ac:spMkLst>
        </pc:spChg>
        <pc:spChg chg="add del mod">
          <ac:chgData name="Desmond Hudson" userId="234dbdca1ec33099" providerId="LiveId" clId="{84CFD9E9-B207-437F-B577-A18805DBB73B}" dt="2023-12-15T18:00:09.333" v="570"/>
          <ac:spMkLst>
            <pc:docMk/>
            <pc:sldMk cId="2400578544" sldId="313"/>
            <ac:spMk id="28" creationId="{3ECA69A1-7536-43AC-85EF-C7106179F5ED}"/>
          </ac:spMkLst>
        </pc:spChg>
        <pc:picChg chg="mod">
          <ac:chgData name="Desmond Hudson" userId="234dbdca1ec33099" providerId="LiveId" clId="{84CFD9E9-B207-437F-B577-A18805DBB73B}" dt="2023-12-15T18:00:15.474" v="571" actId="1076"/>
          <ac:picMkLst>
            <pc:docMk/>
            <pc:sldMk cId="2400578544" sldId="313"/>
            <ac:picMk id="2" creationId="{1C6A925F-759A-EE5F-7956-89B0096F3AB6}"/>
          </ac:picMkLst>
        </pc:picChg>
      </pc:sldChg>
      <pc:sldChg chg="addSp delSp modSp ord delDesignElem">
        <pc:chgData name="Desmond Hudson" userId="234dbdca1ec33099" providerId="LiveId" clId="{84CFD9E9-B207-437F-B577-A18805DBB73B}" dt="2023-12-15T16:43:53.751" v="266"/>
        <pc:sldMkLst>
          <pc:docMk/>
          <pc:sldMk cId="4182432922" sldId="314"/>
        </pc:sldMkLst>
        <pc:spChg chg="mod">
          <ac:chgData name="Desmond Hudson" userId="234dbdca1ec33099" providerId="LiveId" clId="{84CFD9E9-B207-437F-B577-A18805DBB73B}" dt="2023-12-15T16:43:53.751" v="266"/>
          <ac:spMkLst>
            <pc:docMk/>
            <pc:sldMk cId="4182432922" sldId="314"/>
            <ac:spMk id="5" creationId="{07EC5DCE-6DC4-3BF1-CDCD-CB9A88A96343}"/>
          </ac:spMkLst>
        </pc:spChg>
        <pc:spChg chg="add del mod">
          <ac:chgData name="Desmond Hudson" userId="234dbdca1ec33099" providerId="LiveId" clId="{84CFD9E9-B207-437F-B577-A18805DBB73B}" dt="2023-12-15T16:43:53.751" v="266"/>
          <ac:spMkLst>
            <pc:docMk/>
            <pc:sldMk cId="4182432922" sldId="314"/>
            <ac:spMk id="16" creationId="{F3060C83-F051-4F0E-ABAD-AA0DFC48B218}"/>
          </ac:spMkLst>
        </pc:spChg>
        <pc:spChg chg="add del mod">
          <ac:chgData name="Desmond Hudson" userId="234dbdca1ec33099" providerId="LiveId" clId="{84CFD9E9-B207-437F-B577-A18805DBB73B}" dt="2023-12-15T16:43:53.751" v="266"/>
          <ac:spMkLst>
            <pc:docMk/>
            <pc:sldMk cId="4182432922" sldId="314"/>
            <ac:spMk id="18" creationId="{83C98ABE-055B-441F-B07E-44F97F083C39}"/>
          </ac:spMkLst>
        </pc:spChg>
        <pc:spChg chg="add del mod">
          <ac:chgData name="Desmond Hudson" userId="234dbdca1ec33099" providerId="LiveId" clId="{84CFD9E9-B207-437F-B577-A18805DBB73B}" dt="2023-12-15T16:43:53.751" v="266"/>
          <ac:spMkLst>
            <pc:docMk/>
            <pc:sldMk cId="4182432922" sldId="314"/>
            <ac:spMk id="20" creationId="{29FDB030-9B49-4CED-8CCD-4D99382388AC}"/>
          </ac:spMkLst>
        </pc:spChg>
        <pc:spChg chg="add del mod">
          <ac:chgData name="Desmond Hudson" userId="234dbdca1ec33099" providerId="LiveId" clId="{84CFD9E9-B207-437F-B577-A18805DBB73B}" dt="2023-12-15T16:43:53.751" v="266"/>
          <ac:spMkLst>
            <pc:docMk/>
            <pc:sldMk cId="4182432922" sldId="314"/>
            <ac:spMk id="22" creationId="{3783CA14-24A1-485C-8B30-D6A5D87987AD}"/>
          </ac:spMkLst>
        </pc:spChg>
        <pc:spChg chg="add del mod">
          <ac:chgData name="Desmond Hudson" userId="234dbdca1ec33099" providerId="LiveId" clId="{84CFD9E9-B207-437F-B577-A18805DBB73B}" dt="2023-12-15T16:43:53.751" v="266"/>
          <ac:spMkLst>
            <pc:docMk/>
            <pc:sldMk cId="4182432922" sldId="314"/>
            <ac:spMk id="24" creationId="{9A97C86A-04D6-40F7-AE84-31AB43E6A846}"/>
          </ac:spMkLst>
        </pc:spChg>
        <pc:spChg chg="add del mod">
          <ac:chgData name="Desmond Hudson" userId="234dbdca1ec33099" providerId="LiveId" clId="{84CFD9E9-B207-437F-B577-A18805DBB73B}" dt="2023-12-15T16:43:53.751" v="266"/>
          <ac:spMkLst>
            <pc:docMk/>
            <pc:sldMk cId="4182432922" sldId="314"/>
            <ac:spMk id="26" creationId="{FF9F2414-84E8-453E-B1F3-389FDE8192D9}"/>
          </ac:spMkLst>
        </pc:spChg>
        <pc:spChg chg="add del mod">
          <ac:chgData name="Desmond Hudson" userId="234dbdca1ec33099" providerId="LiveId" clId="{84CFD9E9-B207-437F-B577-A18805DBB73B}" dt="2023-12-15T16:43:53.751" v="266"/>
          <ac:spMkLst>
            <pc:docMk/>
            <pc:sldMk cId="4182432922" sldId="314"/>
            <ac:spMk id="28" creationId="{3ECA69A1-7536-43AC-85EF-C7106179F5ED}"/>
          </ac:spMkLst>
        </pc:spChg>
        <pc:picChg chg="del">
          <ac:chgData name="Desmond Hudson" userId="234dbdca1ec33099" providerId="LiveId" clId="{84CFD9E9-B207-437F-B577-A18805DBB73B}" dt="2023-12-15T16:14:26.779" v="80"/>
          <ac:picMkLst>
            <pc:docMk/>
            <pc:sldMk cId="4182432922" sldId="314"/>
            <ac:picMk id="2" creationId="{F68697BB-FEB9-023F-15C2-FAF3988BD6FA}"/>
          </ac:picMkLst>
        </pc:picChg>
        <pc:picChg chg="mod">
          <ac:chgData name="Desmond Hudson" userId="234dbdca1ec33099" providerId="LiveId" clId="{84CFD9E9-B207-437F-B577-A18805DBB73B}" dt="2023-12-15T16:43:53.751" v="266"/>
          <ac:picMkLst>
            <pc:docMk/>
            <pc:sldMk cId="4182432922" sldId="314"/>
            <ac:picMk id="3" creationId="{C99B7ED6-B112-8E5F-3C04-BA3135D442D5}"/>
          </ac:picMkLst>
        </pc:picChg>
      </pc:sldChg>
      <pc:sldChg chg="modSp">
        <pc:chgData name="Desmond Hudson" userId="234dbdca1ec33099" providerId="LiveId" clId="{84CFD9E9-B207-437F-B577-A18805DBB73B}" dt="2023-12-15T16:43:53.751" v="266"/>
        <pc:sldMkLst>
          <pc:docMk/>
          <pc:sldMk cId="3839480951" sldId="315"/>
        </pc:sldMkLst>
        <pc:spChg chg="mod">
          <ac:chgData name="Desmond Hudson" userId="234dbdca1ec33099" providerId="LiveId" clId="{84CFD9E9-B207-437F-B577-A18805DBB73B}" dt="2023-12-15T16:43:53.751" v="266"/>
          <ac:spMkLst>
            <pc:docMk/>
            <pc:sldMk cId="3839480951" sldId="315"/>
            <ac:spMk id="4" creationId="{DBF6CB21-C830-8C9A-AF48-6D57879C2F90}"/>
          </ac:spMkLst>
        </pc:spChg>
        <pc:picChg chg="mod">
          <ac:chgData name="Desmond Hudson" userId="234dbdca1ec33099" providerId="LiveId" clId="{84CFD9E9-B207-437F-B577-A18805DBB73B}" dt="2023-12-15T16:43:53.751" v="266"/>
          <ac:picMkLst>
            <pc:docMk/>
            <pc:sldMk cId="3839480951" sldId="315"/>
            <ac:picMk id="2" creationId="{B16756F7-9C5B-411D-EC3B-CF241EDE90A5}"/>
          </ac:picMkLst>
        </pc:picChg>
      </pc:sldChg>
      <pc:sldChg chg="modSp">
        <pc:chgData name="Desmond Hudson" userId="234dbdca1ec33099" providerId="LiveId" clId="{84CFD9E9-B207-437F-B577-A18805DBB73B}" dt="2023-12-15T16:43:53.751" v="266"/>
        <pc:sldMkLst>
          <pc:docMk/>
          <pc:sldMk cId="3012768792" sldId="316"/>
        </pc:sldMkLst>
        <pc:spChg chg="mod">
          <ac:chgData name="Desmond Hudson" userId="234dbdca1ec33099" providerId="LiveId" clId="{84CFD9E9-B207-437F-B577-A18805DBB73B}" dt="2023-12-15T16:43:53.751" v="266"/>
          <ac:spMkLst>
            <pc:docMk/>
            <pc:sldMk cId="3012768792" sldId="316"/>
            <ac:spMk id="4" creationId="{DBF6CB21-C830-8C9A-AF48-6D57879C2F90}"/>
          </ac:spMkLst>
        </pc:spChg>
        <pc:picChg chg="mod">
          <ac:chgData name="Desmond Hudson" userId="234dbdca1ec33099" providerId="LiveId" clId="{84CFD9E9-B207-437F-B577-A18805DBB73B}" dt="2023-12-15T16:43:53.751" v="266"/>
          <ac:picMkLst>
            <pc:docMk/>
            <pc:sldMk cId="3012768792" sldId="316"/>
            <ac:picMk id="2" creationId="{B16756F7-9C5B-411D-EC3B-CF241EDE90A5}"/>
          </ac:picMkLst>
        </pc:picChg>
      </pc:sldChg>
      <pc:sldChg chg="modSp">
        <pc:chgData name="Desmond Hudson" userId="234dbdca1ec33099" providerId="LiveId" clId="{84CFD9E9-B207-437F-B577-A18805DBB73B}" dt="2023-12-15T16:43:53.751" v="266"/>
        <pc:sldMkLst>
          <pc:docMk/>
          <pc:sldMk cId="992714916" sldId="317"/>
        </pc:sldMkLst>
        <pc:spChg chg="mod">
          <ac:chgData name="Desmond Hudson" userId="234dbdca1ec33099" providerId="LiveId" clId="{84CFD9E9-B207-437F-B577-A18805DBB73B}" dt="2023-12-15T16:43:53.751" v="266"/>
          <ac:spMkLst>
            <pc:docMk/>
            <pc:sldMk cId="992714916" sldId="317"/>
            <ac:spMk id="4" creationId="{DBF6CB21-C830-8C9A-AF48-6D57879C2F90}"/>
          </ac:spMkLst>
        </pc:spChg>
        <pc:picChg chg="mod">
          <ac:chgData name="Desmond Hudson" userId="234dbdca1ec33099" providerId="LiveId" clId="{84CFD9E9-B207-437F-B577-A18805DBB73B}" dt="2023-12-15T16:43:53.751" v="266"/>
          <ac:picMkLst>
            <pc:docMk/>
            <pc:sldMk cId="992714916" sldId="317"/>
            <ac:picMk id="2" creationId="{B16756F7-9C5B-411D-EC3B-CF241EDE90A5}"/>
          </ac:picMkLst>
        </pc:picChg>
      </pc:sldChg>
      <pc:sldChg chg="modSp">
        <pc:chgData name="Desmond Hudson" userId="234dbdca1ec33099" providerId="LiveId" clId="{84CFD9E9-B207-437F-B577-A18805DBB73B}" dt="2023-12-15T16:43:53.751" v="266"/>
        <pc:sldMkLst>
          <pc:docMk/>
          <pc:sldMk cId="2233635474" sldId="318"/>
        </pc:sldMkLst>
        <pc:spChg chg="mod">
          <ac:chgData name="Desmond Hudson" userId="234dbdca1ec33099" providerId="LiveId" clId="{84CFD9E9-B207-437F-B577-A18805DBB73B}" dt="2023-12-15T16:43:53.751" v="266"/>
          <ac:spMkLst>
            <pc:docMk/>
            <pc:sldMk cId="2233635474" sldId="318"/>
            <ac:spMk id="4" creationId="{DBF6CB21-C830-8C9A-AF48-6D57879C2F90}"/>
          </ac:spMkLst>
        </pc:spChg>
        <pc:picChg chg="mod">
          <ac:chgData name="Desmond Hudson" userId="234dbdca1ec33099" providerId="LiveId" clId="{84CFD9E9-B207-437F-B577-A18805DBB73B}" dt="2023-12-15T16:43:53.751" v="266"/>
          <ac:picMkLst>
            <pc:docMk/>
            <pc:sldMk cId="2233635474" sldId="318"/>
            <ac:picMk id="2" creationId="{B16756F7-9C5B-411D-EC3B-CF241EDE90A5}"/>
          </ac:picMkLst>
        </pc:picChg>
      </pc:sldChg>
      <pc:sldChg chg="modSp del modNotes">
        <pc:chgData name="Desmond Hudson" userId="234dbdca1ec33099" providerId="LiveId" clId="{84CFD9E9-B207-437F-B577-A18805DBB73B}" dt="2023-12-15T16:43:53.751" v="266"/>
        <pc:sldMkLst>
          <pc:docMk/>
          <pc:sldMk cId="0" sldId="319"/>
        </pc:sldMkLst>
        <pc:spChg chg="mod">
          <ac:chgData name="Desmond Hudson" userId="234dbdca1ec33099" providerId="LiveId" clId="{84CFD9E9-B207-437F-B577-A18805DBB73B}" dt="2023-12-15T16:43:53.751" v="266"/>
          <ac:spMkLst>
            <pc:docMk/>
            <pc:sldMk cId="0" sldId="319"/>
            <ac:spMk id="558" creationId="{00000000-0000-0000-0000-000000000000}"/>
          </ac:spMkLst>
        </pc:spChg>
        <pc:picChg chg="mod">
          <ac:chgData name="Desmond Hudson" userId="234dbdca1ec33099" providerId="LiveId" clId="{84CFD9E9-B207-437F-B577-A18805DBB73B}" dt="2023-12-15T16:43:53.751" v="266"/>
          <ac:picMkLst>
            <pc:docMk/>
            <pc:sldMk cId="0" sldId="319"/>
            <ac:picMk id="557" creationId="{00000000-0000-0000-0000-000000000000}"/>
          </ac:picMkLst>
        </pc:picChg>
        <pc:picChg chg="mod">
          <ac:chgData name="Desmond Hudson" userId="234dbdca1ec33099" providerId="LiveId" clId="{84CFD9E9-B207-437F-B577-A18805DBB73B}" dt="2023-12-15T16:43:53.751" v="266"/>
          <ac:picMkLst>
            <pc:docMk/>
            <pc:sldMk cId="0" sldId="319"/>
            <ac:picMk id="559" creationId="{00000000-0000-0000-0000-000000000000}"/>
          </ac:picMkLst>
        </pc:picChg>
        <pc:picChg chg="mod">
          <ac:chgData name="Desmond Hudson" userId="234dbdca1ec33099" providerId="LiveId" clId="{84CFD9E9-B207-437F-B577-A18805DBB73B}" dt="2023-12-15T16:43:53.751" v="266"/>
          <ac:picMkLst>
            <pc:docMk/>
            <pc:sldMk cId="0" sldId="319"/>
            <ac:picMk id="560" creationId="{00000000-0000-0000-0000-000000000000}"/>
          </ac:picMkLst>
        </pc:picChg>
      </pc:sldChg>
      <pc:sldChg chg="modSp del modNotes">
        <pc:chgData name="Desmond Hudson" userId="234dbdca1ec33099" providerId="LiveId" clId="{84CFD9E9-B207-437F-B577-A18805DBB73B}" dt="2023-12-15T16:43:53.751" v="266"/>
        <pc:sldMkLst>
          <pc:docMk/>
          <pc:sldMk cId="0" sldId="320"/>
        </pc:sldMkLst>
        <pc:spChg chg="mod">
          <ac:chgData name="Desmond Hudson" userId="234dbdca1ec33099" providerId="LiveId" clId="{84CFD9E9-B207-437F-B577-A18805DBB73B}" dt="2023-12-15T16:43:53.751" v="266"/>
          <ac:spMkLst>
            <pc:docMk/>
            <pc:sldMk cId="0" sldId="320"/>
            <ac:spMk id="594" creationId="{00000000-0000-0000-0000-000000000000}"/>
          </ac:spMkLst>
        </pc:spChg>
        <pc:spChg chg="mod">
          <ac:chgData name="Desmond Hudson" userId="234dbdca1ec33099" providerId="LiveId" clId="{84CFD9E9-B207-437F-B577-A18805DBB73B}" dt="2023-12-15T16:43:53.751" v="266"/>
          <ac:spMkLst>
            <pc:docMk/>
            <pc:sldMk cId="0" sldId="320"/>
            <ac:spMk id="597" creationId="{00000000-0000-0000-0000-000000000000}"/>
          </ac:spMkLst>
        </pc:spChg>
        <pc:spChg chg="mod">
          <ac:chgData name="Desmond Hudson" userId="234dbdca1ec33099" providerId="LiveId" clId="{84CFD9E9-B207-437F-B577-A18805DBB73B}" dt="2023-12-15T16:43:53.751" v="266"/>
          <ac:spMkLst>
            <pc:docMk/>
            <pc:sldMk cId="0" sldId="320"/>
            <ac:spMk id="598" creationId="{00000000-0000-0000-0000-000000000000}"/>
          </ac:spMkLst>
        </pc:spChg>
        <pc:spChg chg="mod">
          <ac:chgData name="Desmond Hudson" userId="234dbdca1ec33099" providerId="LiveId" clId="{84CFD9E9-B207-437F-B577-A18805DBB73B}" dt="2023-12-15T16:43:53.751" v="266"/>
          <ac:spMkLst>
            <pc:docMk/>
            <pc:sldMk cId="0" sldId="320"/>
            <ac:spMk id="600" creationId="{00000000-0000-0000-0000-000000000000}"/>
          </ac:spMkLst>
        </pc:spChg>
        <pc:spChg chg="mod">
          <ac:chgData name="Desmond Hudson" userId="234dbdca1ec33099" providerId="LiveId" clId="{84CFD9E9-B207-437F-B577-A18805DBB73B}" dt="2023-12-15T16:43:53.751" v="266"/>
          <ac:spMkLst>
            <pc:docMk/>
            <pc:sldMk cId="0" sldId="320"/>
            <ac:spMk id="601" creationId="{00000000-0000-0000-0000-000000000000}"/>
          </ac:spMkLst>
        </pc:spChg>
        <pc:spChg chg="mod">
          <ac:chgData name="Desmond Hudson" userId="234dbdca1ec33099" providerId="LiveId" clId="{84CFD9E9-B207-437F-B577-A18805DBB73B}" dt="2023-12-15T16:43:53.751" v="266"/>
          <ac:spMkLst>
            <pc:docMk/>
            <pc:sldMk cId="0" sldId="320"/>
            <ac:spMk id="602" creationId="{00000000-0000-0000-0000-000000000000}"/>
          </ac:spMkLst>
        </pc:spChg>
        <pc:spChg chg="mod">
          <ac:chgData name="Desmond Hudson" userId="234dbdca1ec33099" providerId="LiveId" clId="{84CFD9E9-B207-437F-B577-A18805DBB73B}" dt="2023-12-15T16:43:53.751" v="266"/>
          <ac:spMkLst>
            <pc:docMk/>
            <pc:sldMk cId="0" sldId="320"/>
            <ac:spMk id="603" creationId="{00000000-0000-0000-0000-000000000000}"/>
          </ac:spMkLst>
        </pc:spChg>
        <pc:spChg chg="mod">
          <ac:chgData name="Desmond Hudson" userId="234dbdca1ec33099" providerId="LiveId" clId="{84CFD9E9-B207-437F-B577-A18805DBB73B}" dt="2023-12-15T16:43:53.751" v="266"/>
          <ac:spMkLst>
            <pc:docMk/>
            <pc:sldMk cId="0" sldId="320"/>
            <ac:spMk id="604" creationId="{00000000-0000-0000-0000-000000000000}"/>
          </ac:spMkLst>
        </pc:spChg>
        <pc:spChg chg="mod">
          <ac:chgData name="Desmond Hudson" userId="234dbdca1ec33099" providerId="LiveId" clId="{84CFD9E9-B207-437F-B577-A18805DBB73B}" dt="2023-12-15T16:43:53.751" v="266"/>
          <ac:spMkLst>
            <pc:docMk/>
            <pc:sldMk cId="0" sldId="320"/>
            <ac:spMk id="605" creationId="{00000000-0000-0000-0000-000000000000}"/>
          </ac:spMkLst>
        </pc:spChg>
        <pc:spChg chg="mod">
          <ac:chgData name="Desmond Hudson" userId="234dbdca1ec33099" providerId="LiveId" clId="{84CFD9E9-B207-437F-B577-A18805DBB73B}" dt="2023-12-15T16:43:53.751" v="266"/>
          <ac:spMkLst>
            <pc:docMk/>
            <pc:sldMk cId="0" sldId="320"/>
            <ac:spMk id="607" creationId="{00000000-0000-0000-0000-000000000000}"/>
          </ac:spMkLst>
        </pc:spChg>
        <pc:spChg chg="mod">
          <ac:chgData name="Desmond Hudson" userId="234dbdca1ec33099" providerId="LiveId" clId="{84CFD9E9-B207-437F-B577-A18805DBB73B}" dt="2023-12-15T16:43:53.751" v="266"/>
          <ac:spMkLst>
            <pc:docMk/>
            <pc:sldMk cId="0" sldId="320"/>
            <ac:spMk id="608" creationId="{00000000-0000-0000-0000-000000000000}"/>
          </ac:spMkLst>
        </pc:spChg>
        <pc:spChg chg="mod">
          <ac:chgData name="Desmond Hudson" userId="234dbdca1ec33099" providerId="LiveId" clId="{84CFD9E9-B207-437F-B577-A18805DBB73B}" dt="2023-12-15T16:43:53.751" v="266"/>
          <ac:spMkLst>
            <pc:docMk/>
            <pc:sldMk cId="0" sldId="320"/>
            <ac:spMk id="610" creationId="{00000000-0000-0000-0000-000000000000}"/>
          </ac:spMkLst>
        </pc:spChg>
        <pc:spChg chg="mod">
          <ac:chgData name="Desmond Hudson" userId="234dbdca1ec33099" providerId="LiveId" clId="{84CFD9E9-B207-437F-B577-A18805DBB73B}" dt="2023-12-15T16:43:53.751" v="266"/>
          <ac:spMkLst>
            <pc:docMk/>
            <pc:sldMk cId="0" sldId="320"/>
            <ac:spMk id="612" creationId="{00000000-0000-0000-0000-000000000000}"/>
          </ac:spMkLst>
        </pc:spChg>
        <pc:spChg chg="mod">
          <ac:chgData name="Desmond Hudson" userId="234dbdca1ec33099" providerId="LiveId" clId="{84CFD9E9-B207-437F-B577-A18805DBB73B}" dt="2023-12-15T16:43:53.751" v="266"/>
          <ac:spMkLst>
            <pc:docMk/>
            <pc:sldMk cId="0" sldId="320"/>
            <ac:spMk id="614" creationId="{00000000-0000-0000-0000-000000000000}"/>
          </ac:spMkLst>
        </pc:spChg>
        <pc:picChg chg="mod">
          <ac:chgData name="Desmond Hudson" userId="234dbdca1ec33099" providerId="LiveId" clId="{84CFD9E9-B207-437F-B577-A18805DBB73B}" dt="2023-12-15T16:43:53.751" v="266"/>
          <ac:picMkLst>
            <pc:docMk/>
            <pc:sldMk cId="0" sldId="320"/>
            <ac:picMk id="595" creationId="{00000000-0000-0000-0000-000000000000}"/>
          </ac:picMkLst>
        </pc:picChg>
        <pc:picChg chg="mod">
          <ac:chgData name="Desmond Hudson" userId="234dbdca1ec33099" providerId="LiveId" clId="{84CFD9E9-B207-437F-B577-A18805DBB73B}" dt="2023-12-15T16:43:53.751" v="266"/>
          <ac:picMkLst>
            <pc:docMk/>
            <pc:sldMk cId="0" sldId="320"/>
            <ac:picMk id="596" creationId="{00000000-0000-0000-0000-000000000000}"/>
          </ac:picMkLst>
        </pc:picChg>
        <pc:picChg chg="mod">
          <ac:chgData name="Desmond Hudson" userId="234dbdca1ec33099" providerId="LiveId" clId="{84CFD9E9-B207-437F-B577-A18805DBB73B}" dt="2023-12-15T16:43:53.751" v="266"/>
          <ac:picMkLst>
            <pc:docMk/>
            <pc:sldMk cId="0" sldId="320"/>
            <ac:picMk id="599" creationId="{00000000-0000-0000-0000-000000000000}"/>
          </ac:picMkLst>
        </pc:picChg>
        <pc:picChg chg="mod">
          <ac:chgData name="Desmond Hudson" userId="234dbdca1ec33099" providerId="LiveId" clId="{84CFD9E9-B207-437F-B577-A18805DBB73B}" dt="2023-12-15T16:43:53.751" v="266"/>
          <ac:picMkLst>
            <pc:docMk/>
            <pc:sldMk cId="0" sldId="320"/>
            <ac:picMk id="606" creationId="{00000000-0000-0000-0000-000000000000}"/>
          </ac:picMkLst>
        </pc:picChg>
        <pc:picChg chg="mod">
          <ac:chgData name="Desmond Hudson" userId="234dbdca1ec33099" providerId="LiveId" clId="{84CFD9E9-B207-437F-B577-A18805DBB73B}" dt="2023-12-15T16:43:53.751" v="266"/>
          <ac:picMkLst>
            <pc:docMk/>
            <pc:sldMk cId="0" sldId="320"/>
            <ac:picMk id="609" creationId="{00000000-0000-0000-0000-000000000000}"/>
          </ac:picMkLst>
        </pc:picChg>
        <pc:picChg chg="mod">
          <ac:chgData name="Desmond Hudson" userId="234dbdca1ec33099" providerId="LiveId" clId="{84CFD9E9-B207-437F-B577-A18805DBB73B}" dt="2023-12-15T16:43:53.751" v="266"/>
          <ac:picMkLst>
            <pc:docMk/>
            <pc:sldMk cId="0" sldId="320"/>
            <ac:picMk id="611" creationId="{00000000-0000-0000-0000-000000000000}"/>
          </ac:picMkLst>
        </pc:picChg>
        <pc:picChg chg="mod">
          <ac:chgData name="Desmond Hudson" userId="234dbdca1ec33099" providerId="LiveId" clId="{84CFD9E9-B207-437F-B577-A18805DBB73B}" dt="2023-12-15T16:43:53.751" v="266"/>
          <ac:picMkLst>
            <pc:docMk/>
            <pc:sldMk cId="0" sldId="320"/>
            <ac:picMk id="613" creationId="{00000000-0000-0000-0000-000000000000}"/>
          </ac:picMkLst>
        </pc:picChg>
      </pc:sldChg>
      <pc:sldChg chg="modSp del modNotes">
        <pc:chgData name="Desmond Hudson" userId="234dbdca1ec33099" providerId="LiveId" clId="{84CFD9E9-B207-437F-B577-A18805DBB73B}" dt="2023-12-15T16:43:53.751" v="266"/>
        <pc:sldMkLst>
          <pc:docMk/>
          <pc:sldMk cId="1409203202" sldId="321"/>
        </pc:sldMkLst>
        <pc:spChg chg="mod">
          <ac:chgData name="Desmond Hudson" userId="234dbdca1ec33099" providerId="LiveId" clId="{84CFD9E9-B207-437F-B577-A18805DBB73B}" dt="2023-12-15T16:43:53.751" v="266"/>
          <ac:spMkLst>
            <pc:docMk/>
            <pc:sldMk cId="1409203202" sldId="321"/>
            <ac:spMk id="3" creationId="{15CA4655-56D5-7E92-2A34-5FF3A3D82AAE}"/>
          </ac:spMkLst>
        </pc:spChg>
        <pc:spChg chg="mod">
          <ac:chgData name="Desmond Hudson" userId="234dbdca1ec33099" providerId="LiveId" clId="{84CFD9E9-B207-437F-B577-A18805DBB73B}" dt="2023-12-15T16:43:53.751" v="266"/>
          <ac:spMkLst>
            <pc:docMk/>
            <pc:sldMk cId="1409203202" sldId="321"/>
            <ac:spMk id="5" creationId="{23805D5C-7658-5713-F024-0F2D4E903357}"/>
          </ac:spMkLst>
        </pc:spChg>
        <pc:spChg chg="mod">
          <ac:chgData name="Desmond Hudson" userId="234dbdca1ec33099" providerId="LiveId" clId="{84CFD9E9-B207-437F-B577-A18805DBB73B}" dt="2023-12-15T16:43:53.751" v="266"/>
          <ac:spMkLst>
            <pc:docMk/>
            <pc:sldMk cId="1409203202" sldId="321"/>
            <ac:spMk id="642" creationId="{00000000-0000-0000-0000-000000000000}"/>
          </ac:spMkLst>
        </pc:spChg>
        <pc:picChg chg="mod">
          <ac:chgData name="Desmond Hudson" userId="234dbdca1ec33099" providerId="LiveId" clId="{84CFD9E9-B207-437F-B577-A18805DBB73B}" dt="2023-12-15T16:43:53.751" v="266"/>
          <ac:picMkLst>
            <pc:docMk/>
            <pc:sldMk cId="1409203202" sldId="321"/>
            <ac:picMk id="639" creationId="{00000000-0000-0000-0000-000000000000}"/>
          </ac:picMkLst>
        </pc:picChg>
      </pc:sldChg>
      <pc:sldChg chg="modSp del modNotes">
        <pc:chgData name="Desmond Hudson" userId="234dbdca1ec33099" providerId="LiveId" clId="{84CFD9E9-B207-437F-B577-A18805DBB73B}" dt="2023-12-15T16:43:53.751" v="266"/>
        <pc:sldMkLst>
          <pc:docMk/>
          <pc:sldMk cId="3901844834" sldId="322"/>
        </pc:sldMkLst>
        <pc:spChg chg="mod">
          <ac:chgData name="Desmond Hudson" userId="234dbdca1ec33099" providerId="LiveId" clId="{84CFD9E9-B207-437F-B577-A18805DBB73B}" dt="2023-12-15T16:43:53.751" v="266"/>
          <ac:spMkLst>
            <pc:docMk/>
            <pc:sldMk cId="3901844834" sldId="322"/>
            <ac:spMk id="7" creationId="{2AE9B8A0-FD6A-02A5-20F8-562CA8D0F52D}"/>
          </ac:spMkLst>
        </pc:spChg>
        <pc:spChg chg="mod">
          <ac:chgData name="Desmond Hudson" userId="234dbdca1ec33099" providerId="LiveId" clId="{84CFD9E9-B207-437F-B577-A18805DBB73B}" dt="2023-12-15T16:43:53.751" v="266"/>
          <ac:spMkLst>
            <pc:docMk/>
            <pc:sldMk cId="3901844834" sldId="322"/>
            <ac:spMk id="9" creationId="{BA44D7D4-6091-D68E-1D89-A0762B4CD5BD}"/>
          </ac:spMkLst>
        </pc:spChg>
        <pc:picChg chg="mod">
          <ac:chgData name="Desmond Hudson" userId="234dbdca1ec33099" providerId="LiveId" clId="{84CFD9E9-B207-437F-B577-A18805DBB73B}" dt="2023-12-15T16:43:53.751" v="266"/>
          <ac:picMkLst>
            <pc:docMk/>
            <pc:sldMk cId="3901844834" sldId="322"/>
            <ac:picMk id="625" creationId="{00000000-0000-0000-0000-000000000000}"/>
          </ac:picMkLst>
        </pc:picChg>
        <pc:picChg chg="mod">
          <ac:chgData name="Desmond Hudson" userId="234dbdca1ec33099" providerId="LiveId" clId="{84CFD9E9-B207-437F-B577-A18805DBB73B}" dt="2023-12-15T16:43:53.751" v="266"/>
          <ac:picMkLst>
            <pc:docMk/>
            <pc:sldMk cId="3901844834" sldId="322"/>
            <ac:picMk id="626" creationId="{00000000-0000-0000-0000-000000000000}"/>
          </ac:picMkLst>
        </pc:picChg>
        <pc:picChg chg="mod">
          <ac:chgData name="Desmond Hudson" userId="234dbdca1ec33099" providerId="LiveId" clId="{84CFD9E9-B207-437F-B577-A18805DBB73B}" dt="2023-12-15T16:43:53.751" v="266"/>
          <ac:picMkLst>
            <pc:docMk/>
            <pc:sldMk cId="3901844834" sldId="322"/>
            <ac:picMk id="2049" creationId="{9586F9D7-8AAA-ADF6-F8D3-E71F746D7149}"/>
          </ac:picMkLst>
        </pc:picChg>
      </pc:sldChg>
      <pc:sldChg chg="modSp del modNotes">
        <pc:chgData name="Desmond Hudson" userId="234dbdca1ec33099" providerId="LiveId" clId="{84CFD9E9-B207-437F-B577-A18805DBB73B}" dt="2023-12-15T16:43:53.751" v="266"/>
        <pc:sldMkLst>
          <pc:docMk/>
          <pc:sldMk cId="1169504232" sldId="323"/>
        </pc:sldMkLst>
        <pc:spChg chg="mod">
          <ac:chgData name="Desmond Hudson" userId="234dbdca1ec33099" providerId="LiveId" clId="{84CFD9E9-B207-437F-B577-A18805DBB73B}" dt="2023-12-15T16:43:53.751" v="266"/>
          <ac:spMkLst>
            <pc:docMk/>
            <pc:sldMk cId="1169504232" sldId="323"/>
            <ac:spMk id="642" creationId="{00000000-0000-0000-0000-000000000000}"/>
          </ac:spMkLst>
        </pc:spChg>
        <pc:picChg chg="mod">
          <ac:chgData name="Desmond Hudson" userId="234dbdca1ec33099" providerId="LiveId" clId="{84CFD9E9-B207-437F-B577-A18805DBB73B}" dt="2023-12-15T16:43:53.751" v="266"/>
          <ac:picMkLst>
            <pc:docMk/>
            <pc:sldMk cId="1169504232" sldId="323"/>
            <ac:picMk id="639" creationId="{00000000-0000-0000-0000-000000000000}"/>
          </ac:picMkLst>
        </pc:picChg>
        <pc:picChg chg="mod">
          <ac:chgData name="Desmond Hudson" userId="234dbdca1ec33099" providerId="LiveId" clId="{84CFD9E9-B207-437F-B577-A18805DBB73B}" dt="2023-12-15T16:43:53.751" v="266"/>
          <ac:picMkLst>
            <pc:docMk/>
            <pc:sldMk cId="1169504232" sldId="323"/>
            <ac:picMk id="640" creationId="{00000000-0000-0000-0000-000000000000}"/>
          </ac:picMkLst>
        </pc:picChg>
        <pc:picChg chg="mod">
          <ac:chgData name="Desmond Hudson" userId="234dbdca1ec33099" providerId="LiveId" clId="{84CFD9E9-B207-437F-B577-A18805DBB73B}" dt="2023-12-15T16:43:53.751" v="266"/>
          <ac:picMkLst>
            <pc:docMk/>
            <pc:sldMk cId="1169504232" sldId="323"/>
            <ac:picMk id="641" creationId="{00000000-0000-0000-0000-000000000000}"/>
          </ac:picMkLst>
        </pc:picChg>
      </pc:sldChg>
      <pc:sldChg chg="modSp del modNotes">
        <pc:chgData name="Desmond Hudson" userId="234dbdca1ec33099" providerId="LiveId" clId="{84CFD9E9-B207-437F-B577-A18805DBB73B}" dt="2023-12-15T16:43:53.751" v="266"/>
        <pc:sldMkLst>
          <pc:docMk/>
          <pc:sldMk cId="0" sldId="324"/>
        </pc:sldMkLst>
        <pc:spChg chg="mod">
          <ac:chgData name="Desmond Hudson" userId="234dbdca1ec33099" providerId="LiveId" clId="{84CFD9E9-B207-437F-B577-A18805DBB73B}" dt="2023-12-15T16:43:53.751" v="266"/>
          <ac:spMkLst>
            <pc:docMk/>
            <pc:sldMk cId="0" sldId="324"/>
            <ac:spMk id="5" creationId="{DC95B133-9B08-22B5-2506-A6B650E4F7DD}"/>
          </ac:spMkLst>
        </pc:spChg>
        <pc:spChg chg="mod">
          <ac:chgData name="Desmond Hudson" userId="234dbdca1ec33099" providerId="LiveId" clId="{84CFD9E9-B207-437F-B577-A18805DBB73B}" dt="2023-12-15T16:43:53.751" v="266"/>
          <ac:spMkLst>
            <pc:docMk/>
            <pc:sldMk cId="0" sldId="324"/>
            <ac:spMk id="651" creationId="{00000000-0000-0000-0000-000000000000}"/>
          </ac:spMkLst>
        </pc:spChg>
        <pc:graphicFrameChg chg="mod">
          <ac:chgData name="Desmond Hudson" userId="234dbdca1ec33099" providerId="LiveId" clId="{84CFD9E9-B207-437F-B577-A18805DBB73B}" dt="2023-12-15T16:43:53.751" v="266"/>
          <ac:graphicFrameMkLst>
            <pc:docMk/>
            <pc:sldMk cId="0" sldId="324"/>
            <ac:graphicFrameMk id="3" creationId="{0B746CCD-70C9-3272-95AC-CECF3E742610}"/>
          </ac:graphicFrameMkLst>
        </pc:graphicFrameChg>
        <pc:graphicFrameChg chg="mod">
          <ac:chgData name="Desmond Hudson" userId="234dbdca1ec33099" providerId="LiveId" clId="{84CFD9E9-B207-437F-B577-A18805DBB73B}" dt="2023-12-15T16:43:53.751" v="266"/>
          <ac:graphicFrameMkLst>
            <pc:docMk/>
            <pc:sldMk cId="0" sldId="324"/>
            <ac:graphicFrameMk id="6" creationId="{7B70B01D-FE5A-3290-6F59-52DB6BB3726D}"/>
          </ac:graphicFrameMkLst>
        </pc:graphicFrameChg>
        <pc:picChg chg="mod">
          <ac:chgData name="Desmond Hudson" userId="234dbdca1ec33099" providerId="LiveId" clId="{84CFD9E9-B207-437F-B577-A18805DBB73B}" dt="2023-12-15T16:43:53.751" v="266"/>
          <ac:picMkLst>
            <pc:docMk/>
            <pc:sldMk cId="0" sldId="324"/>
            <ac:picMk id="647" creationId="{00000000-0000-0000-0000-000000000000}"/>
          </ac:picMkLst>
        </pc:picChg>
        <pc:picChg chg="mod">
          <ac:chgData name="Desmond Hudson" userId="234dbdca1ec33099" providerId="LiveId" clId="{84CFD9E9-B207-437F-B577-A18805DBB73B}" dt="2023-12-15T16:43:53.751" v="266"/>
          <ac:picMkLst>
            <pc:docMk/>
            <pc:sldMk cId="0" sldId="324"/>
            <ac:picMk id="652" creationId="{00000000-0000-0000-0000-000000000000}"/>
          </ac:picMkLst>
        </pc:picChg>
        <pc:picChg chg="mod">
          <ac:chgData name="Desmond Hudson" userId="234dbdca1ec33099" providerId="LiveId" clId="{84CFD9E9-B207-437F-B577-A18805DBB73B}" dt="2023-12-15T16:43:53.751" v="266"/>
          <ac:picMkLst>
            <pc:docMk/>
            <pc:sldMk cId="0" sldId="324"/>
            <ac:picMk id="3074" creationId="{DC3E825D-C05D-5E13-5A05-EB200C9B3CE1}"/>
          </ac:picMkLst>
        </pc:picChg>
        <pc:picChg chg="mod">
          <ac:chgData name="Desmond Hudson" userId="234dbdca1ec33099" providerId="LiveId" clId="{84CFD9E9-B207-437F-B577-A18805DBB73B}" dt="2023-12-15T16:43:53.751" v="266"/>
          <ac:picMkLst>
            <pc:docMk/>
            <pc:sldMk cId="0" sldId="324"/>
            <ac:picMk id="3076" creationId="{34E321CC-906C-3B46-7E2D-F6422C12D974}"/>
          </ac:picMkLst>
        </pc:picChg>
      </pc:sldChg>
      <pc:sldChg chg="modSp del modNotes">
        <pc:chgData name="Desmond Hudson" userId="234dbdca1ec33099" providerId="LiveId" clId="{84CFD9E9-B207-437F-B577-A18805DBB73B}" dt="2023-12-15T16:43:53.751" v="266"/>
        <pc:sldMkLst>
          <pc:docMk/>
          <pc:sldMk cId="0" sldId="325"/>
        </pc:sldMkLst>
        <pc:spChg chg="mod">
          <ac:chgData name="Desmond Hudson" userId="234dbdca1ec33099" providerId="LiveId" clId="{84CFD9E9-B207-437F-B577-A18805DBB73B}" dt="2023-12-15T16:43:53.751" v="266"/>
          <ac:spMkLst>
            <pc:docMk/>
            <pc:sldMk cId="0" sldId="325"/>
            <ac:spMk id="660" creationId="{00000000-0000-0000-0000-000000000000}"/>
          </ac:spMkLst>
        </pc:spChg>
        <pc:spChg chg="mod">
          <ac:chgData name="Desmond Hudson" userId="234dbdca1ec33099" providerId="LiveId" clId="{84CFD9E9-B207-437F-B577-A18805DBB73B}" dt="2023-12-15T16:43:53.751" v="266"/>
          <ac:spMkLst>
            <pc:docMk/>
            <pc:sldMk cId="0" sldId="325"/>
            <ac:spMk id="661" creationId="{00000000-0000-0000-0000-000000000000}"/>
          </ac:spMkLst>
        </pc:spChg>
        <pc:picChg chg="mod">
          <ac:chgData name="Desmond Hudson" userId="234dbdca1ec33099" providerId="LiveId" clId="{84CFD9E9-B207-437F-B577-A18805DBB73B}" dt="2023-12-15T16:43:53.751" v="266"/>
          <ac:picMkLst>
            <pc:docMk/>
            <pc:sldMk cId="0" sldId="325"/>
            <ac:picMk id="658" creationId="{00000000-0000-0000-0000-000000000000}"/>
          </ac:picMkLst>
        </pc:picChg>
        <pc:picChg chg="mod">
          <ac:chgData name="Desmond Hudson" userId="234dbdca1ec33099" providerId="LiveId" clId="{84CFD9E9-B207-437F-B577-A18805DBB73B}" dt="2023-12-15T16:43:53.751" v="266"/>
          <ac:picMkLst>
            <pc:docMk/>
            <pc:sldMk cId="0" sldId="325"/>
            <ac:picMk id="659" creationId="{00000000-0000-0000-0000-000000000000}"/>
          </ac:picMkLst>
        </pc:picChg>
        <pc:picChg chg="mod">
          <ac:chgData name="Desmond Hudson" userId="234dbdca1ec33099" providerId="LiveId" clId="{84CFD9E9-B207-437F-B577-A18805DBB73B}" dt="2023-12-15T16:43:53.751" v="266"/>
          <ac:picMkLst>
            <pc:docMk/>
            <pc:sldMk cId="0" sldId="325"/>
            <ac:picMk id="662" creationId="{00000000-0000-0000-0000-000000000000}"/>
          </ac:picMkLst>
        </pc:picChg>
      </pc:sldChg>
      <pc:sldChg chg="modSp del modNotes">
        <pc:chgData name="Desmond Hudson" userId="234dbdca1ec33099" providerId="LiveId" clId="{84CFD9E9-B207-437F-B577-A18805DBB73B}" dt="2023-12-15T16:43:53.751" v="266"/>
        <pc:sldMkLst>
          <pc:docMk/>
          <pc:sldMk cId="0" sldId="326"/>
        </pc:sldMkLst>
        <pc:spChg chg="mod">
          <ac:chgData name="Desmond Hudson" userId="234dbdca1ec33099" providerId="LiveId" clId="{84CFD9E9-B207-437F-B577-A18805DBB73B}" dt="2023-12-15T16:43:53.751" v="266"/>
          <ac:spMkLst>
            <pc:docMk/>
            <pc:sldMk cId="0" sldId="326"/>
            <ac:spMk id="681" creationId="{00000000-0000-0000-0000-000000000000}"/>
          </ac:spMkLst>
        </pc:spChg>
        <pc:spChg chg="mod">
          <ac:chgData name="Desmond Hudson" userId="234dbdca1ec33099" providerId="LiveId" clId="{84CFD9E9-B207-437F-B577-A18805DBB73B}" dt="2023-12-15T16:43:53.751" v="266"/>
          <ac:spMkLst>
            <pc:docMk/>
            <pc:sldMk cId="0" sldId="326"/>
            <ac:spMk id="682" creationId="{00000000-0000-0000-0000-000000000000}"/>
          </ac:spMkLst>
        </pc:spChg>
        <pc:picChg chg="mod">
          <ac:chgData name="Desmond Hudson" userId="234dbdca1ec33099" providerId="LiveId" clId="{84CFD9E9-B207-437F-B577-A18805DBB73B}" dt="2023-12-15T16:43:53.751" v="266"/>
          <ac:picMkLst>
            <pc:docMk/>
            <pc:sldMk cId="0" sldId="326"/>
            <ac:picMk id="678" creationId="{00000000-0000-0000-0000-000000000000}"/>
          </ac:picMkLst>
        </pc:picChg>
        <pc:picChg chg="mod">
          <ac:chgData name="Desmond Hudson" userId="234dbdca1ec33099" providerId="LiveId" clId="{84CFD9E9-B207-437F-B577-A18805DBB73B}" dt="2023-12-15T16:43:53.751" v="266"/>
          <ac:picMkLst>
            <pc:docMk/>
            <pc:sldMk cId="0" sldId="326"/>
            <ac:picMk id="679" creationId="{00000000-0000-0000-0000-000000000000}"/>
          </ac:picMkLst>
        </pc:picChg>
        <pc:picChg chg="mod">
          <ac:chgData name="Desmond Hudson" userId="234dbdca1ec33099" providerId="LiveId" clId="{84CFD9E9-B207-437F-B577-A18805DBB73B}" dt="2023-12-15T16:43:53.751" v="266"/>
          <ac:picMkLst>
            <pc:docMk/>
            <pc:sldMk cId="0" sldId="326"/>
            <ac:picMk id="680" creationId="{00000000-0000-0000-0000-000000000000}"/>
          </ac:picMkLst>
        </pc:picChg>
      </pc:sldChg>
      <pc:sldChg chg="modSp add del mod modClrScheme chgLayout modNotesTx">
        <pc:chgData name="Desmond Hudson" userId="234dbdca1ec33099" providerId="LiveId" clId="{84CFD9E9-B207-437F-B577-A18805DBB73B}" dt="2023-12-15T17:58:50.845" v="568"/>
        <pc:sldMkLst>
          <pc:docMk/>
          <pc:sldMk cId="901781641" sldId="327"/>
        </pc:sldMkLst>
        <pc:spChg chg="mod">
          <ac:chgData name="Desmond Hudson" userId="234dbdca1ec33099" providerId="LiveId" clId="{84CFD9E9-B207-437F-B577-A18805DBB73B}" dt="2023-12-15T16:43:53.751" v="266"/>
          <ac:spMkLst>
            <pc:docMk/>
            <pc:sldMk cId="901781641" sldId="327"/>
            <ac:spMk id="2" creationId="{00000000-0000-0000-0000-000000000000}"/>
          </ac:spMkLst>
        </pc:spChg>
        <pc:spChg chg="mod">
          <ac:chgData name="Desmond Hudson" userId="234dbdca1ec33099" providerId="LiveId" clId="{84CFD9E9-B207-437F-B577-A18805DBB73B}" dt="2023-12-15T17:48:38.032" v="393"/>
          <ac:spMkLst>
            <pc:docMk/>
            <pc:sldMk cId="901781641" sldId="327"/>
            <ac:spMk id="2" creationId="{2A9BDB6B-6217-BA31-4E4C-95D8535808A1}"/>
          </ac:spMkLst>
        </pc:spChg>
        <pc:spChg chg="mod">
          <ac:chgData name="Desmond Hudson" userId="234dbdca1ec33099" providerId="LiveId" clId="{84CFD9E9-B207-437F-B577-A18805DBB73B}" dt="2023-12-15T16:43:53.751" v="266"/>
          <ac:spMkLst>
            <pc:docMk/>
            <pc:sldMk cId="901781641" sldId="327"/>
            <ac:spMk id="3" creationId="{00000000-0000-0000-0000-000000000000}"/>
          </ac:spMkLst>
        </pc:spChg>
        <pc:spChg chg="mod">
          <ac:chgData name="Desmond Hudson" userId="234dbdca1ec33099" providerId="LiveId" clId="{84CFD9E9-B207-437F-B577-A18805DBB73B}" dt="2023-12-15T16:43:53.751" v="266"/>
          <ac:spMkLst>
            <pc:docMk/>
            <pc:sldMk cId="901781641" sldId="327"/>
            <ac:spMk id="4" creationId="{00000000-0000-0000-0000-000000000000}"/>
          </ac:spMkLst>
        </pc:spChg>
        <pc:spChg chg="mod">
          <ac:chgData name="Desmond Hudson" userId="234dbdca1ec33099" providerId="LiveId" clId="{84CFD9E9-B207-437F-B577-A18805DBB73B}" dt="2023-12-15T16:43:53.751" v="266"/>
          <ac:spMkLst>
            <pc:docMk/>
            <pc:sldMk cId="901781641" sldId="327"/>
            <ac:spMk id="5" creationId="{00000000-0000-0000-0000-000000000000}"/>
          </ac:spMkLst>
        </pc:spChg>
        <pc:spChg chg="mod">
          <ac:chgData name="Desmond Hudson" userId="234dbdca1ec33099" providerId="LiveId" clId="{84CFD9E9-B207-437F-B577-A18805DBB73B}" dt="2023-12-15T16:43:53.751" v="266"/>
          <ac:spMkLst>
            <pc:docMk/>
            <pc:sldMk cId="901781641" sldId="327"/>
            <ac:spMk id="6" creationId="{00000000-0000-0000-0000-000000000000}"/>
          </ac:spMkLst>
        </pc:spChg>
        <pc:spChg chg="mod">
          <ac:chgData name="Desmond Hudson" userId="234dbdca1ec33099" providerId="LiveId" clId="{84CFD9E9-B207-437F-B577-A18805DBB73B}" dt="2023-12-15T16:43:53.751" v="266"/>
          <ac:spMkLst>
            <pc:docMk/>
            <pc:sldMk cId="901781641" sldId="327"/>
            <ac:spMk id="7" creationId="{00000000-0000-0000-0000-000000000000}"/>
          </ac:spMkLst>
        </pc:spChg>
      </pc:sldChg>
      <pc:sldChg chg="modSp add del mod modClrScheme chgLayout">
        <pc:chgData name="Desmond Hudson" userId="234dbdca1ec33099" providerId="LiveId" clId="{84CFD9E9-B207-437F-B577-A18805DBB73B}" dt="2023-12-15T16:44:11.318" v="267" actId="47"/>
        <pc:sldMkLst>
          <pc:docMk/>
          <pc:sldMk cId="0" sldId="328"/>
        </pc:sldMkLst>
        <pc:spChg chg="mod">
          <ac:chgData name="Desmond Hudson" userId="234dbdca1ec33099" providerId="LiveId" clId="{84CFD9E9-B207-437F-B577-A18805DBB73B}" dt="2023-12-15T16:43:53.751" v="266"/>
          <ac:spMkLst>
            <pc:docMk/>
            <pc:sldMk cId="0" sldId="328"/>
            <ac:spMk id="2" creationId="{00000000-0000-0000-0000-000000000000}"/>
          </ac:spMkLst>
        </pc:spChg>
        <pc:spChg chg="mod">
          <ac:chgData name="Desmond Hudson" userId="234dbdca1ec33099" providerId="LiveId" clId="{84CFD9E9-B207-437F-B577-A18805DBB73B}" dt="2023-12-15T16:43:53.751" v="266"/>
          <ac:spMkLst>
            <pc:docMk/>
            <pc:sldMk cId="0" sldId="328"/>
            <ac:spMk id="3" creationId="{00000000-0000-0000-0000-000000000000}"/>
          </ac:spMkLst>
        </pc:spChg>
        <pc:spChg chg="mod">
          <ac:chgData name="Desmond Hudson" userId="234dbdca1ec33099" providerId="LiveId" clId="{84CFD9E9-B207-437F-B577-A18805DBB73B}" dt="2023-12-15T16:43:53.751" v="266"/>
          <ac:spMkLst>
            <pc:docMk/>
            <pc:sldMk cId="0" sldId="328"/>
            <ac:spMk id="4" creationId="{00000000-0000-0000-0000-000000000000}"/>
          </ac:spMkLst>
        </pc:spChg>
        <pc:spChg chg="mod">
          <ac:chgData name="Desmond Hudson" userId="234dbdca1ec33099" providerId="LiveId" clId="{84CFD9E9-B207-437F-B577-A18805DBB73B}" dt="2023-12-15T16:43:53.751" v="266"/>
          <ac:spMkLst>
            <pc:docMk/>
            <pc:sldMk cId="0" sldId="328"/>
            <ac:spMk id="5" creationId="{00000000-0000-0000-0000-000000000000}"/>
          </ac:spMkLst>
        </pc:spChg>
        <pc:spChg chg="mod">
          <ac:chgData name="Desmond Hudson" userId="234dbdca1ec33099" providerId="LiveId" clId="{84CFD9E9-B207-437F-B577-A18805DBB73B}" dt="2023-12-15T16:43:53.751" v="266"/>
          <ac:spMkLst>
            <pc:docMk/>
            <pc:sldMk cId="0" sldId="328"/>
            <ac:spMk id="6" creationId="{00000000-0000-0000-0000-000000000000}"/>
          </ac:spMkLst>
        </pc:spChg>
        <pc:spChg chg="mod">
          <ac:chgData name="Desmond Hudson" userId="234dbdca1ec33099" providerId="LiveId" clId="{84CFD9E9-B207-437F-B577-A18805DBB73B}" dt="2023-12-15T16:43:53.751" v="266"/>
          <ac:spMkLst>
            <pc:docMk/>
            <pc:sldMk cId="0" sldId="328"/>
            <ac:spMk id="8" creationId="{00000000-0000-0000-0000-000000000000}"/>
          </ac:spMkLst>
        </pc:spChg>
        <pc:spChg chg="mod">
          <ac:chgData name="Desmond Hudson" userId="234dbdca1ec33099" providerId="LiveId" clId="{84CFD9E9-B207-437F-B577-A18805DBB73B}" dt="2023-12-15T16:43:53.751" v="266"/>
          <ac:spMkLst>
            <pc:docMk/>
            <pc:sldMk cId="0" sldId="328"/>
            <ac:spMk id="9" creationId="{00000000-0000-0000-0000-000000000000}"/>
          </ac:spMkLst>
        </pc:spChg>
        <pc:spChg chg="mod">
          <ac:chgData name="Desmond Hudson" userId="234dbdca1ec33099" providerId="LiveId" clId="{84CFD9E9-B207-437F-B577-A18805DBB73B}" dt="2023-12-15T16:43:53.751" v="266"/>
          <ac:spMkLst>
            <pc:docMk/>
            <pc:sldMk cId="0" sldId="328"/>
            <ac:spMk id="10" creationId="{00000000-0000-0000-0000-000000000000}"/>
          </ac:spMkLst>
        </pc:spChg>
        <pc:grpChg chg="mod">
          <ac:chgData name="Desmond Hudson" userId="234dbdca1ec33099" providerId="LiveId" clId="{84CFD9E9-B207-437F-B577-A18805DBB73B}" dt="2023-12-15T16:43:53.751" v="266"/>
          <ac:grpSpMkLst>
            <pc:docMk/>
            <pc:sldMk cId="0" sldId="328"/>
            <ac:grpSpMk id="7" creationId="{00000000-0000-0000-0000-000000000000}"/>
          </ac:grpSpMkLst>
        </pc:grpChg>
      </pc:sldChg>
      <pc:sldChg chg="modSp add del mod modClrScheme chgLayout">
        <pc:chgData name="Desmond Hudson" userId="234dbdca1ec33099" providerId="LiveId" clId="{84CFD9E9-B207-437F-B577-A18805DBB73B}" dt="2023-12-15T16:44:11.318" v="267" actId="47"/>
        <pc:sldMkLst>
          <pc:docMk/>
          <pc:sldMk cId="0" sldId="329"/>
        </pc:sldMkLst>
        <pc:spChg chg="mod">
          <ac:chgData name="Desmond Hudson" userId="234dbdca1ec33099" providerId="LiveId" clId="{84CFD9E9-B207-437F-B577-A18805DBB73B}" dt="2023-12-15T16:43:53.751" v="266"/>
          <ac:spMkLst>
            <pc:docMk/>
            <pc:sldMk cId="0" sldId="329"/>
            <ac:spMk id="2" creationId="{00000000-0000-0000-0000-000000000000}"/>
          </ac:spMkLst>
        </pc:spChg>
        <pc:spChg chg="mod">
          <ac:chgData name="Desmond Hudson" userId="234dbdca1ec33099" providerId="LiveId" clId="{84CFD9E9-B207-437F-B577-A18805DBB73B}" dt="2023-12-15T16:43:53.751" v="266"/>
          <ac:spMkLst>
            <pc:docMk/>
            <pc:sldMk cId="0" sldId="329"/>
            <ac:spMk id="3" creationId="{00000000-0000-0000-0000-000000000000}"/>
          </ac:spMkLst>
        </pc:spChg>
        <pc:spChg chg="mod">
          <ac:chgData name="Desmond Hudson" userId="234dbdca1ec33099" providerId="LiveId" clId="{84CFD9E9-B207-437F-B577-A18805DBB73B}" dt="2023-12-15T16:43:53.751" v="266"/>
          <ac:spMkLst>
            <pc:docMk/>
            <pc:sldMk cId="0" sldId="329"/>
            <ac:spMk id="4" creationId="{00000000-0000-0000-0000-000000000000}"/>
          </ac:spMkLst>
        </pc:spChg>
      </pc:sldChg>
      <pc:sldChg chg="modSp add del mod modClrScheme chgLayout">
        <pc:chgData name="Desmond Hudson" userId="234dbdca1ec33099" providerId="LiveId" clId="{84CFD9E9-B207-437F-B577-A18805DBB73B}" dt="2023-12-15T16:44:11.318" v="267" actId="47"/>
        <pc:sldMkLst>
          <pc:docMk/>
          <pc:sldMk cId="0" sldId="330"/>
        </pc:sldMkLst>
        <pc:spChg chg="mod">
          <ac:chgData name="Desmond Hudson" userId="234dbdca1ec33099" providerId="LiveId" clId="{84CFD9E9-B207-437F-B577-A18805DBB73B}" dt="2023-12-15T16:43:53.751" v="266"/>
          <ac:spMkLst>
            <pc:docMk/>
            <pc:sldMk cId="0" sldId="330"/>
            <ac:spMk id="2" creationId="{00000000-0000-0000-0000-000000000000}"/>
          </ac:spMkLst>
        </pc:spChg>
        <pc:spChg chg="mod">
          <ac:chgData name="Desmond Hudson" userId="234dbdca1ec33099" providerId="LiveId" clId="{84CFD9E9-B207-437F-B577-A18805DBB73B}" dt="2023-12-15T16:43:53.751" v="266"/>
          <ac:spMkLst>
            <pc:docMk/>
            <pc:sldMk cId="0" sldId="330"/>
            <ac:spMk id="3" creationId="{00000000-0000-0000-0000-000000000000}"/>
          </ac:spMkLst>
        </pc:spChg>
      </pc:sldChg>
      <pc:sldChg chg="modSp add del mod modClrScheme chgLayout">
        <pc:chgData name="Desmond Hudson" userId="234dbdca1ec33099" providerId="LiveId" clId="{84CFD9E9-B207-437F-B577-A18805DBB73B}" dt="2023-12-15T16:44:11.318" v="267" actId="47"/>
        <pc:sldMkLst>
          <pc:docMk/>
          <pc:sldMk cId="0" sldId="331"/>
        </pc:sldMkLst>
        <pc:spChg chg="mod">
          <ac:chgData name="Desmond Hudson" userId="234dbdca1ec33099" providerId="LiveId" clId="{84CFD9E9-B207-437F-B577-A18805DBB73B}" dt="2023-12-15T16:43:53.751" v="266"/>
          <ac:spMkLst>
            <pc:docMk/>
            <pc:sldMk cId="0" sldId="331"/>
            <ac:spMk id="2" creationId="{00000000-0000-0000-0000-000000000000}"/>
          </ac:spMkLst>
        </pc:spChg>
        <pc:spChg chg="mod">
          <ac:chgData name="Desmond Hudson" userId="234dbdca1ec33099" providerId="LiveId" clId="{84CFD9E9-B207-437F-B577-A18805DBB73B}" dt="2023-12-15T16:43:53.751" v="266"/>
          <ac:spMkLst>
            <pc:docMk/>
            <pc:sldMk cId="0" sldId="331"/>
            <ac:spMk id="3" creationId="{00000000-0000-0000-0000-000000000000}"/>
          </ac:spMkLst>
        </pc:spChg>
        <pc:spChg chg="mod">
          <ac:chgData name="Desmond Hudson" userId="234dbdca1ec33099" providerId="LiveId" clId="{84CFD9E9-B207-437F-B577-A18805DBB73B}" dt="2023-12-15T16:43:53.751" v="266"/>
          <ac:spMkLst>
            <pc:docMk/>
            <pc:sldMk cId="0" sldId="331"/>
            <ac:spMk id="4" creationId="{00000000-0000-0000-0000-000000000000}"/>
          </ac:spMkLst>
        </pc:spChg>
        <pc:spChg chg="mod">
          <ac:chgData name="Desmond Hudson" userId="234dbdca1ec33099" providerId="LiveId" clId="{84CFD9E9-B207-437F-B577-A18805DBB73B}" dt="2023-12-15T16:43:53.751" v="266"/>
          <ac:spMkLst>
            <pc:docMk/>
            <pc:sldMk cId="0" sldId="331"/>
            <ac:spMk id="5" creationId="{00000000-0000-0000-0000-000000000000}"/>
          </ac:spMkLst>
        </pc:spChg>
      </pc:sldChg>
      <pc:sldChg chg="modSp add del mod modClrScheme chgLayout">
        <pc:chgData name="Desmond Hudson" userId="234dbdca1ec33099" providerId="LiveId" clId="{84CFD9E9-B207-437F-B577-A18805DBB73B}" dt="2023-12-15T16:44:11.318" v="267" actId="47"/>
        <pc:sldMkLst>
          <pc:docMk/>
          <pc:sldMk cId="0" sldId="332"/>
        </pc:sldMkLst>
        <pc:spChg chg="mod">
          <ac:chgData name="Desmond Hudson" userId="234dbdca1ec33099" providerId="LiveId" clId="{84CFD9E9-B207-437F-B577-A18805DBB73B}" dt="2023-12-15T16:43:53.751" v="266"/>
          <ac:spMkLst>
            <pc:docMk/>
            <pc:sldMk cId="0" sldId="332"/>
            <ac:spMk id="2" creationId="{00000000-0000-0000-0000-000000000000}"/>
          </ac:spMkLst>
        </pc:spChg>
        <pc:spChg chg="mod">
          <ac:chgData name="Desmond Hudson" userId="234dbdca1ec33099" providerId="LiveId" clId="{84CFD9E9-B207-437F-B577-A18805DBB73B}" dt="2023-12-15T16:43:53.751" v="266"/>
          <ac:spMkLst>
            <pc:docMk/>
            <pc:sldMk cId="0" sldId="332"/>
            <ac:spMk id="3" creationId="{00000000-0000-0000-0000-000000000000}"/>
          </ac:spMkLst>
        </pc:spChg>
        <pc:spChg chg="mod">
          <ac:chgData name="Desmond Hudson" userId="234dbdca1ec33099" providerId="LiveId" clId="{84CFD9E9-B207-437F-B577-A18805DBB73B}" dt="2023-12-15T16:43:53.751" v="266"/>
          <ac:spMkLst>
            <pc:docMk/>
            <pc:sldMk cId="0" sldId="332"/>
            <ac:spMk id="4" creationId="{00000000-0000-0000-0000-000000000000}"/>
          </ac:spMkLst>
        </pc:spChg>
      </pc:sldChg>
      <pc:sldChg chg="modSp add del mod modClrScheme chgLayout">
        <pc:chgData name="Desmond Hudson" userId="234dbdca1ec33099" providerId="LiveId" clId="{84CFD9E9-B207-437F-B577-A18805DBB73B}" dt="2023-12-15T16:44:11.318" v="267" actId="47"/>
        <pc:sldMkLst>
          <pc:docMk/>
          <pc:sldMk cId="0" sldId="333"/>
        </pc:sldMkLst>
        <pc:spChg chg="mod">
          <ac:chgData name="Desmond Hudson" userId="234dbdca1ec33099" providerId="LiveId" clId="{84CFD9E9-B207-437F-B577-A18805DBB73B}" dt="2023-12-15T16:43:53.751" v="266"/>
          <ac:spMkLst>
            <pc:docMk/>
            <pc:sldMk cId="0" sldId="333"/>
            <ac:spMk id="3" creationId="{00000000-0000-0000-0000-000000000000}"/>
          </ac:spMkLst>
        </pc:spChg>
        <pc:spChg chg="mod">
          <ac:chgData name="Desmond Hudson" userId="234dbdca1ec33099" providerId="LiveId" clId="{84CFD9E9-B207-437F-B577-A18805DBB73B}" dt="2023-12-15T16:43:53.751" v="266"/>
          <ac:spMkLst>
            <pc:docMk/>
            <pc:sldMk cId="0" sldId="333"/>
            <ac:spMk id="4" creationId="{00000000-0000-0000-0000-000000000000}"/>
          </ac:spMkLst>
        </pc:spChg>
        <pc:spChg chg="mod">
          <ac:chgData name="Desmond Hudson" userId="234dbdca1ec33099" providerId="LiveId" clId="{84CFD9E9-B207-437F-B577-A18805DBB73B}" dt="2023-12-15T16:43:53.751" v="266"/>
          <ac:spMkLst>
            <pc:docMk/>
            <pc:sldMk cId="0" sldId="333"/>
            <ac:spMk id="6" creationId="{00000000-0000-0000-0000-000000000000}"/>
          </ac:spMkLst>
        </pc:spChg>
        <pc:spChg chg="mod">
          <ac:chgData name="Desmond Hudson" userId="234dbdca1ec33099" providerId="LiveId" clId="{84CFD9E9-B207-437F-B577-A18805DBB73B}" dt="2023-12-15T16:43:53.751" v="266"/>
          <ac:spMkLst>
            <pc:docMk/>
            <pc:sldMk cId="0" sldId="333"/>
            <ac:spMk id="7" creationId="{00000000-0000-0000-0000-000000000000}"/>
          </ac:spMkLst>
        </pc:spChg>
        <pc:spChg chg="mod">
          <ac:chgData name="Desmond Hudson" userId="234dbdca1ec33099" providerId="LiveId" clId="{84CFD9E9-B207-437F-B577-A18805DBB73B}" dt="2023-12-15T16:43:53.751" v="266"/>
          <ac:spMkLst>
            <pc:docMk/>
            <pc:sldMk cId="0" sldId="333"/>
            <ac:spMk id="9" creationId="{00000000-0000-0000-0000-000000000000}"/>
          </ac:spMkLst>
        </pc:spChg>
        <pc:spChg chg="mod">
          <ac:chgData name="Desmond Hudson" userId="234dbdca1ec33099" providerId="LiveId" clId="{84CFD9E9-B207-437F-B577-A18805DBB73B}" dt="2023-12-15T16:43:53.751" v="266"/>
          <ac:spMkLst>
            <pc:docMk/>
            <pc:sldMk cId="0" sldId="333"/>
            <ac:spMk id="10" creationId="{00000000-0000-0000-0000-000000000000}"/>
          </ac:spMkLst>
        </pc:spChg>
        <pc:spChg chg="mod">
          <ac:chgData name="Desmond Hudson" userId="234dbdca1ec33099" providerId="LiveId" clId="{84CFD9E9-B207-437F-B577-A18805DBB73B}" dt="2023-12-15T16:43:53.751" v="266"/>
          <ac:spMkLst>
            <pc:docMk/>
            <pc:sldMk cId="0" sldId="333"/>
            <ac:spMk id="11" creationId="{00000000-0000-0000-0000-000000000000}"/>
          </ac:spMkLst>
        </pc:spChg>
        <pc:spChg chg="mod">
          <ac:chgData name="Desmond Hudson" userId="234dbdca1ec33099" providerId="LiveId" clId="{84CFD9E9-B207-437F-B577-A18805DBB73B}" dt="2023-12-15T16:43:53.751" v="266"/>
          <ac:spMkLst>
            <pc:docMk/>
            <pc:sldMk cId="0" sldId="333"/>
            <ac:spMk id="12" creationId="{00000000-0000-0000-0000-000000000000}"/>
          </ac:spMkLst>
        </pc:spChg>
        <pc:spChg chg="mod">
          <ac:chgData name="Desmond Hudson" userId="234dbdca1ec33099" providerId="LiveId" clId="{84CFD9E9-B207-437F-B577-A18805DBB73B}" dt="2023-12-15T16:43:53.751" v="266"/>
          <ac:spMkLst>
            <pc:docMk/>
            <pc:sldMk cId="0" sldId="333"/>
            <ac:spMk id="13" creationId="{00000000-0000-0000-0000-000000000000}"/>
          </ac:spMkLst>
        </pc:spChg>
        <pc:spChg chg="mod">
          <ac:chgData name="Desmond Hudson" userId="234dbdca1ec33099" providerId="LiveId" clId="{84CFD9E9-B207-437F-B577-A18805DBB73B}" dt="2023-12-15T16:43:53.751" v="266"/>
          <ac:spMkLst>
            <pc:docMk/>
            <pc:sldMk cId="0" sldId="333"/>
            <ac:spMk id="14" creationId="{00000000-0000-0000-0000-000000000000}"/>
          </ac:spMkLst>
        </pc:spChg>
        <pc:spChg chg="mod">
          <ac:chgData name="Desmond Hudson" userId="234dbdca1ec33099" providerId="LiveId" clId="{84CFD9E9-B207-437F-B577-A18805DBB73B}" dt="2023-12-15T16:43:53.751" v="266"/>
          <ac:spMkLst>
            <pc:docMk/>
            <pc:sldMk cId="0" sldId="333"/>
            <ac:spMk id="15" creationId="{00000000-0000-0000-0000-000000000000}"/>
          </ac:spMkLst>
        </pc:spChg>
        <pc:spChg chg="mod">
          <ac:chgData name="Desmond Hudson" userId="234dbdca1ec33099" providerId="LiveId" clId="{84CFD9E9-B207-437F-B577-A18805DBB73B}" dt="2023-12-15T16:43:53.751" v="266"/>
          <ac:spMkLst>
            <pc:docMk/>
            <pc:sldMk cId="0" sldId="333"/>
            <ac:spMk id="16" creationId="{00000000-0000-0000-0000-000000000000}"/>
          </ac:spMkLst>
        </pc:spChg>
        <pc:spChg chg="mod">
          <ac:chgData name="Desmond Hudson" userId="234dbdca1ec33099" providerId="LiveId" clId="{84CFD9E9-B207-437F-B577-A18805DBB73B}" dt="2023-12-15T16:43:53.751" v="266"/>
          <ac:spMkLst>
            <pc:docMk/>
            <pc:sldMk cId="0" sldId="333"/>
            <ac:spMk id="17" creationId="{00000000-0000-0000-0000-000000000000}"/>
          </ac:spMkLst>
        </pc:spChg>
        <pc:spChg chg="mod">
          <ac:chgData name="Desmond Hudson" userId="234dbdca1ec33099" providerId="LiveId" clId="{84CFD9E9-B207-437F-B577-A18805DBB73B}" dt="2023-12-15T16:43:53.751" v="266"/>
          <ac:spMkLst>
            <pc:docMk/>
            <pc:sldMk cId="0" sldId="333"/>
            <ac:spMk id="18" creationId="{00000000-0000-0000-0000-000000000000}"/>
          </ac:spMkLst>
        </pc:spChg>
        <pc:spChg chg="mod">
          <ac:chgData name="Desmond Hudson" userId="234dbdca1ec33099" providerId="LiveId" clId="{84CFD9E9-B207-437F-B577-A18805DBB73B}" dt="2023-12-15T16:43:53.751" v="266"/>
          <ac:spMkLst>
            <pc:docMk/>
            <pc:sldMk cId="0" sldId="333"/>
            <ac:spMk id="19" creationId="{00000000-0000-0000-0000-000000000000}"/>
          </ac:spMkLst>
        </pc:spChg>
        <pc:spChg chg="mod">
          <ac:chgData name="Desmond Hudson" userId="234dbdca1ec33099" providerId="LiveId" clId="{84CFD9E9-B207-437F-B577-A18805DBB73B}" dt="2023-12-15T16:43:53.751" v="266"/>
          <ac:spMkLst>
            <pc:docMk/>
            <pc:sldMk cId="0" sldId="333"/>
            <ac:spMk id="20" creationId="{00000000-0000-0000-0000-000000000000}"/>
          </ac:spMkLst>
        </pc:spChg>
        <pc:spChg chg="mod">
          <ac:chgData name="Desmond Hudson" userId="234dbdca1ec33099" providerId="LiveId" clId="{84CFD9E9-B207-437F-B577-A18805DBB73B}" dt="2023-12-15T16:43:53.751" v="266"/>
          <ac:spMkLst>
            <pc:docMk/>
            <pc:sldMk cId="0" sldId="333"/>
            <ac:spMk id="21" creationId="{00000000-0000-0000-0000-000000000000}"/>
          </ac:spMkLst>
        </pc:spChg>
        <pc:grpChg chg="mod">
          <ac:chgData name="Desmond Hudson" userId="234dbdca1ec33099" providerId="LiveId" clId="{84CFD9E9-B207-437F-B577-A18805DBB73B}" dt="2023-12-15T16:43:53.751" v="266"/>
          <ac:grpSpMkLst>
            <pc:docMk/>
            <pc:sldMk cId="0" sldId="333"/>
            <ac:grpSpMk id="2" creationId="{00000000-0000-0000-0000-000000000000}"/>
          </ac:grpSpMkLst>
        </pc:grpChg>
        <pc:grpChg chg="mod">
          <ac:chgData name="Desmond Hudson" userId="234dbdca1ec33099" providerId="LiveId" clId="{84CFD9E9-B207-437F-B577-A18805DBB73B}" dt="2023-12-15T16:43:53.751" v="266"/>
          <ac:grpSpMkLst>
            <pc:docMk/>
            <pc:sldMk cId="0" sldId="333"/>
            <ac:grpSpMk id="5" creationId="{00000000-0000-0000-0000-000000000000}"/>
          </ac:grpSpMkLst>
        </pc:grpChg>
        <pc:grpChg chg="mod">
          <ac:chgData name="Desmond Hudson" userId="234dbdca1ec33099" providerId="LiveId" clId="{84CFD9E9-B207-437F-B577-A18805DBB73B}" dt="2023-12-15T16:43:53.751" v="266"/>
          <ac:grpSpMkLst>
            <pc:docMk/>
            <pc:sldMk cId="0" sldId="333"/>
            <ac:grpSpMk id="8" creationId="{00000000-0000-0000-0000-000000000000}"/>
          </ac:grpSpMkLst>
        </pc:grpChg>
      </pc:sldChg>
      <pc:sldChg chg="add del">
        <pc:chgData name="Desmond Hudson" userId="234dbdca1ec33099" providerId="LiveId" clId="{84CFD9E9-B207-437F-B577-A18805DBB73B}" dt="2023-12-15T16:39:54.556" v="192"/>
        <pc:sldMkLst>
          <pc:docMk/>
          <pc:sldMk cId="0" sldId="334"/>
        </pc:sldMkLst>
      </pc:sldChg>
      <pc:sldChg chg="add del">
        <pc:chgData name="Desmond Hudson" userId="234dbdca1ec33099" providerId="LiveId" clId="{84CFD9E9-B207-437F-B577-A18805DBB73B}" dt="2023-12-15T16:39:54.556" v="192"/>
        <pc:sldMkLst>
          <pc:docMk/>
          <pc:sldMk cId="0" sldId="335"/>
        </pc:sldMkLst>
      </pc:sldChg>
      <pc:sldChg chg="add del">
        <pc:chgData name="Desmond Hudson" userId="234dbdca1ec33099" providerId="LiveId" clId="{84CFD9E9-B207-437F-B577-A18805DBB73B}" dt="2023-12-15T16:39:54.556" v="192"/>
        <pc:sldMkLst>
          <pc:docMk/>
          <pc:sldMk cId="0" sldId="336"/>
        </pc:sldMkLst>
      </pc:sldChg>
      <pc:sldChg chg="add del">
        <pc:chgData name="Desmond Hudson" userId="234dbdca1ec33099" providerId="LiveId" clId="{84CFD9E9-B207-437F-B577-A18805DBB73B}" dt="2023-12-15T16:39:54.556" v="192"/>
        <pc:sldMkLst>
          <pc:docMk/>
          <pc:sldMk cId="0" sldId="337"/>
        </pc:sldMkLst>
      </pc:sldChg>
      <pc:sldChg chg="add del">
        <pc:chgData name="Desmond Hudson" userId="234dbdca1ec33099" providerId="LiveId" clId="{84CFD9E9-B207-437F-B577-A18805DBB73B}" dt="2023-12-15T16:39:54.556" v="192"/>
        <pc:sldMkLst>
          <pc:docMk/>
          <pc:sldMk cId="0" sldId="338"/>
        </pc:sldMkLst>
      </pc:sldChg>
      <pc:sldChg chg="add del">
        <pc:chgData name="Desmond Hudson" userId="234dbdca1ec33099" providerId="LiveId" clId="{84CFD9E9-B207-437F-B577-A18805DBB73B}" dt="2023-12-15T16:39:54.556" v="192"/>
        <pc:sldMkLst>
          <pc:docMk/>
          <pc:sldMk cId="0" sldId="339"/>
        </pc:sldMkLst>
      </pc:sldChg>
      <pc:sldChg chg="add del">
        <pc:chgData name="Desmond Hudson" userId="234dbdca1ec33099" providerId="LiveId" clId="{84CFD9E9-B207-437F-B577-A18805DBB73B}" dt="2023-12-15T16:39:54.556" v="192"/>
        <pc:sldMkLst>
          <pc:docMk/>
          <pc:sldMk cId="0" sldId="340"/>
        </pc:sldMkLst>
      </pc:sldChg>
      <pc:sldMasterChg chg="modSp modSldLayout">
        <pc:chgData name="Desmond Hudson" userId="234dbdca1ec33099" providerId="LiveId" clId="{84CFD9E9-B207-437F-B577-A18805DBB73B}" dt="2023-12-15T16:43:53.751" v="266"/>
        <pc:sldMasterMkLst>
          <pc:docMk/>
          <pc:sldMasterMk cId="3579105683" sldId="2147483660"/>
        </pc:sldMasterMkLst>
        <pc:spChg chg="mod">
          <ac:chgData name="Desmond Hudson" userId="234dbdca1ec33099" providerId="LiveId" clId="{84CFD9E9-B207-437F-B577-A18805DBB73B}" dt="2023-12-15T16:43:53.751" v="266"/>
          <ac:spMkLst>
            <pc:docMk/>
            <pc:sldMasterMk cId="3579105683" sldId="2147483660"/>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4"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5"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6"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9"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10" creationId="{00000000-0000-0000-0000-000000000000}"/>
          </ac:spMkLst>
        </pc:spChg>
        <pc:spChg chg="mod">
          <ac:chgData name="Desmond Hudson" userId="234dbdca1ec33099" providerId="LiveId" clId="{84CFD9E9-B207-437F-B577-A18805DBB73B}" dt="2023-12-15T16:43:53.751" v="266"/>
          <ac:spMkLst>
            <pc:docMk/>
            <pc:sldMasterMk cId="3579105683" sldId="2147483660"/>
            <ac:spMk id="11" creationId="{00000000-0000-0000-0000-000000000000}"/>
          </ac:spMkLst>
        </pc:spChg>
        <pc:sldLayoutChg chg="modSp">
          <pc:chgData name="Desmond Hudson" userId="234dbdca1ec33099" providerId="LiveId" clId="{84CFD9E9-B207-437F-B577-A18805DBB73B}" dt="2023-12-15T16:43:53.751" v="266"/>
          <pc:sldLayoutMkLst>
            <pc:docMk/>
            <pc:sldMasterMk cId="3579105683" sldId="2147483660"/>
            <pc:sldLayoutMk cId="496409626" sldId="2147483661"/>
          </pc:sldLayoutMkLst>
          <pc:spChg chg="mod">
            <ac:chgData name="Desmond Hudson" userId="234dbdca1ec33099" providerId="LiveId" clId="{84CFD9E9-B207-437F-B577-A18805DBB73B}" dt="2023-12-15T16:43:53.751" v="266"/>
            <ac:spMkLst>
              <pc:docMk/>
              <pc:sldMasterMk cId="3579105683" sldId="2147483660"/>
              <pc:sldLayoutMk cId="496409626" sldId="2147483661"/>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496409626" sldId="2147483661"/>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496409626" sldId="2147483661"/>
              <ac:spMk id="4"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496409626" sldId="2147483661"/>
              <ac:spMk id="5"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496409626" sldId="2147483661"/>
              <ac:spMk id="6"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496409626" sldId="2147483661"/>
              <ac:spMk id="7"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3591606533" sldId="2147483662"/>
          </pc:sldLayoutMkLst>
          <pc:spChg chg="mod">
            <ac:chgData name="Desmond Hudson" userId="234dbdca1ec33099" providerId="LiveId" clId="{84CFD9E9-B207-437F-B577-A18805DBB73B}" dt="2023-12-15T16:43:53.751" v="266"/>
            <ac:spMkLst>
              <pc:docMk/>
              <pc:sldMasterMk cId="3579105683" sldId="2147483660"/>
              <pc:sldLayoutMk cId="3591606533" sldId="2147483662"/>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591606533" sldId="2147483662"/>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591606533" sldId="2147483662"/>
              <ac:spMk id="6"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591606533" sldId="2147483662"/>
              <ac:spMk id="7"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3027441387" sldId="2147483663"/>
          </pc:sldLayoutMkLst>
          <pc:spChg chg="mod">
            <ac:chgData name="Desmond Hudson" userId="234dbdca1ec33099" providerId="LiveId" clId="{84CFD9E9-B207-437F-B577-A18805DBB73B}" dt="2023-12-15T16:43:53.751" v="266"/>
            <ac:spMkLst>
              <pc:docMk/>
              <pc:sldMasterMk cId="3579105683" sldId="2147483660"/>
              <pc:sldLayoutMk cId="3027441387" sldId="2147483663"/>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027441387" sldId="2147483663"/>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027441387" sldId="2147483663"/>
              <ac:spMk id="8"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3013720997" sldId="2147483664"/>
          </pc:sldLayoutMkLst>
          <pc:spChg chg="mod">
            <ac:chgData name="Desmond Hudson" userId="234dbdca1ec33099" providerId="LiveId" clId="{84CFD9E9-B207-437F-B577-A18805DBB73B}" dt="2023-12-15T16:43:53.751" v="266"/>
            <ac:spMkLst>
              <pc:docMk/>
              <pc:sldMasterMk cId="3579105683" sldId="2147483660"/>
              <pc:sldLayoutMk cId="3013720997" sldId="2147483664"/>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013720997" sldId="2147483664"/>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013720997" sldId="2147483664"/>
              <ac:spMk id="4"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013720997" sldId="2147483664"/>
              <ac:spMk id="8"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3124269013" sldId="2147483665"/>
          </pc:sldLayoutMkLst>
          <pc:spChg chg="mod">
            <ac:chgData name="Desmond Hudson" userId="234dbdca1ec33099" providerId="LiveId" clId="{84CFD9E9-B207-437F-B577-A18805DBB73B}" dt="2023-12-15T16:43:53.751" v="266"/>
            <ac:spMkLst>
              <pc:docMk/>
              <pc:sldMasterMk cId="3579105683" sldId="2147483660"/>
              <pc:sldLayoutMk cId="3124269013" sldId="2147483665"/>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124269013" sldId="2147483665"/>
              <ac:spMk id="4"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124269013" sldId="2147483665"/>
              <ac:spMk id="5"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124269013" sldId="2147483665"/>
              <ac:spMk id="6"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124269013" sldId="2147483665"/>
              <ac:spMk id="11"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3124269013" sldId="2147483665"/>
              <ac:spMk id="12"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4171334772" sldId="2147483666"/>
          </pc:sldLayoutMkLst>
          <pc:spChg chg="mod">
            <ac:chgData name="Desmond Hudson" userId="234dbdca1ec33099" providerId="LiveId" clId="{84CFD9E9-B207-437F-B577-A18805DBB73B}" dt="2023-12-15T16:43:53.751" v="266"/>
            <ac:spMkLst>
              <pc:docMk/>
              <pc:sldMasterMk cId="3579105683" sldId="2147483660"/>
              <pc:sldLayoutMk cId="4171334772" sldId="2147483666"/>
              <ac:spMk id="7"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4171334772" sldId="2147483666"/>
              <ac:spMk id="8"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942684492" sldId="2147483668"/>
          </pc:sldLayoutMkLst>
          <pc:spChg chg="mod">
            <ac:chgData name="Desmond Hudson" userId="234dbdca1ec33099" providerId="LiveId" clId="{84CFD9E9-B207-437F-B577-A18805DBB73B}" dt="2023-12-15T16:43:53.751" v="266"/>
            <ac:spMkLst>
              <pc:docMk/>
              <pc:sldMasterMk cId="3579105683" sldId="2147483660"/>
              <pc:sldLayoutMk cId="942684492" sldId="2147483668"/>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942684492" sldId="2147483668"/>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942684492" sldId="2147483668"/>
              <ac:spMk id="4"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942684492" sldId="2147483668"/>
              <ac:spMk id="9"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2245408679" sldId="2147483669"/>
          </pc:sldLayoutMkLst>
          <pc:spChg chg="mod">
            <ac:chgData name="Desmond Hudson" userId="234dbdca1ec33099" providerId="LiveId" clId="{84CFD9E9-B207-437F-B577-A18805DBB73B}" dt="2023-12-15T16:43:53.751" v="266"/>
            <ac:spMkLst>
              <pc:docMk/>
              <pc:sldMasterMk cId="3579105683" sldId="2147483660"/>
              <pc:sldLayoutMk cId="2245408679" sldId="2147483669"/>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2245408679" sldId="2147483669"/>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2245408679" sldId="2147483669"/>
              <ac:spMk id="4"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710071623" sldId="2147483670"/>
          </pc:sldLayoutMkLst>
          <pc:spChg chg="mod">
            <ac:chgData name="Desmond Hudson" userId="234dbdca1ec33099" providerId="LiveId" clId="{84CFD9E9-B207-437F-B577-A18805DBB73B}" dt="2023-12-15T16:43:53.751" v="266"/>
            <ac:spMkLst>
              <pc:docMk/>
              <pc:sldMasterMk cId="3579105683" sldId="2147483660"/>
              <pc:sldLayoutMk cId="710071623" sldId="2147483670"/>
              <ac:spMk id="8"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710071623" sldId="2147483670"/>
              <ac:spMk id="9" creationId="{00000000-0000-0000-0000-000000000000}"/>
            </ac:spMkLst>
          </pc:spChg>
        </pc:sldLayoutChg>
        <pc:sldLayoutChg chg="modSp">
          <pc:chgData name="Desmond Hudson" userId="234dbdca1ec33099" providerId="LiveId" clId="{84CFD9E9-B207-437F-B577-A18805DBB73B}" dt="2023-12-15T16:43:53.751" v="266"/>
          <pc:sldLayoutMkLst>
            <pc:docMk/>
            <pc:sldMasterMk cId="3579105683" sldId="2147483660"/>
            <pc:sldLayoutMk cId="1173536228" sldId="2147483671"/>
          </pc:sldLayoutMkLst>
          <pc:spChg chg="mod">
            <ac:chgData name="Desmond Hudson" userId="234dbdca1ec33099" providerId="LiveId" clId="{84CFD9E9-B207-437F-B577-A18805DBB73B}" dt="2023-12-15T16:43:53.751" v="266"/>
            <ac:spMkLst>
              <pc:docMk/>
              <pc:sldMasterMk cId="3579105683" sldId="2147483660"/>
              <pc:sldLayoutMk cId="1173536228" sldId="2147483671"/>
              <ac:spMk id="2"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1173536228" sldId="2147483671"/>
              <ac:spMk id="3"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1173536228" sldId="2147483671"/>
              <ac:spMk id="4"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1173536228" sldId="2147483671"/>
              <ac:spMk id="5"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1173536228" sldId="2147483671"/>
              <ac:spMk id="6" creationId="{00000000-0000-0000-0000-000000000000}"/>
            </ac:spMkLst>
          </pc:spChg>
          <pc:spChg chg="mod">
            <ac:chgData name="Desmond Hudson" userId="234dbdca1ec33099" providerId="LiveId" clId="{84CFD9E9-B207-437F-B577-A18805DBB73B}" dt="2023-12-15T16:43:53.751" v="266"/>
            <ac:spMkLst>
              <pc:docMk/>
              <pc:sldMasterMk cId="3579105683" sldId="2147483660"/>
              <pc:sldLayoutMk cId="1173536228" sldId="2147483671"/>
              <ac:spMk id="7" creationId="{00000000-0000-0000-0000-000000000000}"/>
            </ac:spMkLst>
          </pc:spChg>
        </pc:sldLayoutChg>
      </pc:sldMasterChg>
      <pc:sldMasterChg chg="modSp modSldLayout">
        <pc:chgData name="Desmond Hudson" userId="234dbdca1ec33099" providerId="LiveId" clId="{84CFD9E9-B207-437F-B577-A18805DBB73B}" dt="2023-12-15T16:43:53.751" v="266"/>
        <pc:sldMasterMkLst>
          <pc:docMk/>
          <pc:sldMasterMk cId="3505456084" sldId="2147483672"/>
        </pc:sldMasterMkLst>
        <pc:spChg chg="mod">
          <ac:chgData name="Desmond Hudson" userId="234dbdca1ec33099" providerId="LiveId" clId="{84CFD9E9-B207-437F-B577-A18805DBB73B}" dt="2023-12-15T16:43:53.751" v="266"/>
          <ac:spMkLst>
            <pc:docMk/>
            <pc:sldMasterMk cId="3505456084" sldId="2147483672"/>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ac:spMk id="3" creationId="{00000000-0000-0000-0000-000000000000}"/>
          </ac:spMkLst>
        </pc:spChg>
        <pc:spChg chg="mod">
          <ac:chgData name="Desmond Hudson" userId="234dbdca1ec33099" providerId="LiveId" clId="{84CFD9E9-B207-437F-B577-A18805DBB73B}" dt="2023-12-15T16:43:53.751" v="266"/>
          <ac:spMkLst>
            <pc:docMk/>
            <pc:sldMasterMk cId="3505456084" sldId="2147483672"/>
            <ac:spMk id="4" creationId="{00000000-0000-0000-0000-000000000000}"/>
          </ac:spMkLst>
        </pc:spChg>
        <pc:spChg chg="mod">
          <ac:chgData name="Desmond Hudson" userId="234dbdca1ec33099" providerId="LiveId" clId="{84CFD9E9-B207-437F-B577-A18805DBB73B}" dt="2023-12-15T16:43:53.751" v="266"/>
          <ac:spMkLst>
            <pc:docMk/>
            <pc:sldMasterMk cId="3505456084" sldId="2147483672"/>
            <ac:spMk id="5" creationId="{00000000-0000-0000-0000-000000000000}"/>
          </ac:spMkLst>
        </pc:spChg>
        <pc:spChg chg="mod">
          <ac:chgData name="Desmond Hudson" userId="234dbdca1ec33099" providerId="LiveId" clId="{84CFD9E9-B207-437F-B577-A18805DBB73B}" dt="2023-12-15T16:43:53.751" v="266"/>
          <ac:spMkLst>
            <pc:docMk/>
            <pc:sldMasterMk cId="3505456084" sldId="2147483672"/>
            <ac:spMk id="6" creationId="{00000000-0000-0000-0000-000000000000}"/>
          </ac:spMkLst>
        </pc:spChg>
        <pc:sldLayoutChg chg="modSp">
          <pc:chgData name="Desmond Hudson" userId="234dbdca1ec33099" providerId="LiveId" clId="{84CFD9E9-B207-437F-B577-A18805DBB73B}" dt="2023-12-15T16:43:53.751" v="266"/>
          <pc:sldLayoutMkLst>
            <pc:docMk/>
            <pc:sldMasterMk cId="3505456084" sldId="2147483672"/>
            <pc:sldLayoutMk cId="1496537521" sldId="2147483673"/>
          </pc:sldLayoutMkLst>
          <pc:spChg chg="mod">
            <ac:chgData name="Desmond Hudson" userId="234dbdca1ec33099" providerId="LiveId" clId="{84CFD9E9-B207-437F-B577-A18805DBB73B}" dt="2023-12-15T16:43:53.751" v="266"/>
            <ac:spMkLst>
              <pc:docMk/>
              <pc:sldMasterMk cId="3505456084" sldId="2147483672"/>
              <pc:sldLayoutMk cId="1496537521" sldId="2147483673"/>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1496537521" sldId="2147483673"/>
              <ac:spMk id="3" creationId="{00000000-0000-0000-0000-000000000000}"/>
            </ac:spMkLst>
          </pc:spChg>
        </pc:sldLayoutChg>
        <pc:sldLayoutChg chg="modSp">
          <pc:chgData name="Desmond Hudson" userId="234dbdca1ec33099" providerId="LiveId" clId="{84CFD9E9-B207-437F-B577-A18805DBB73B}" dt="2023-12-15T16:43:53.751" v="266"/>
          <pc:sldLayoutMkLst>
            <pc:docMk/>
            <pc:sldMasterMk cId="3505456084" sldId="2147483672"/>
            <pc:sldLayoutMk cId="642121352" sldId="2147483675"/>
          </pc:sldLayoutMkLst>
          <pc:spChg chg="mod">
            <ac:chgData name="Desmond Hudson" userId="234dbdca1ec33099" providerId="LiveId" clId="{84CFD9E9-B207-437F-B577-A18805DBB73B}" dt="2023-12-15T16:43:53.751" v="266"/>
            <ac:spMkLst>
              <pc:docMk/>
              <pc:sldMasterMk cId="3505456084" sldId="2147483672"/>
              <pc:sldLayoutMk cId="642121352" sldId="2147483675"/>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642121352" sldId="2147483675"/>
              <ac:spMk id="3" creationId="{00000000-0000-0000-0000-000000000000}"/>
            </ac:spMkLst>
          </pc:spChg>
        </pc:sldLayoutChg>
        <pc:sldLayoutChg chg="modSp">
          <pc:chgData name="Desmond Hudson" userId="234dbdca1ec33099" providerId="LiveId" clId="{84CFD9E9-B207-437F-B577-A18805DBB73B}" dt="2023-12-15T16:43:53.751" v="266"/>
          <pc:sldLayoutMkLst>
            <pc:docMk/>
            <pc:sldMasterMk cId="3505456084" sldId="2147483672"/>
            <pc:sldLayoutMk cId="923972903" sldId="2147483676"/>
          </pc:sldLayoutMkLst>
          <pc:spChg chg="mod">
            <ac:chgData name="Desmond Hudson" userId="234dbdca1ec33099" providerId="LiveId" clId="{84CFD9E9-B207-437F-B577-A18805DBB73B}" dt="2023-12-15T16:43:53.751" v="266"/>
            <ac:spMkLst>
              <pc:docMk/>
              <pc:sldMasterMk cId="3505456084" sldId="2147483672"/>
              <pc:sldLayoutMk cId="923972903" sldId="2147483676"/>
              <ac:spMk id="3"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923972903" sldId="2147483676"/>
              <ac:spMk id="4" creationId="{00000000-0000-0000-0000-000000000000}"/>
            </ac:spMkLst>
          </pc:spChg>
        </pc:sldLayoutChg>
        <pc:sldLayoutChg chg="modSp">
          <pc:chgData name="Desmond Hudson" userId="234dbdca1ec33099" providerId="LiveId" clId="{84CFD9E9-B207-437F-B577-A18805DBB73B}" dt="2023-12-15T16:43:53.751" v="266"/>
          <pc:sldLayoutMkLst>
            <pc:docMk/>
            <pc:sldMasterMk cId="3505456084" sldId="2147483672"/>
            <pc:sldLayoutMk cId="563594128" sldId="2147483677"/>
          </pc:sldLayoutMkLst>
          <pc:spChg chg="mod">
            <ac:chgData name="Desmond Hudson" userId="234dbdca1ec33099" providerId="LiveId" clId="{84CFD9E9-B207-437F-B577-A18805DBB73B}" dt="2023-12-15T16:43:53.751" v="266"/>
            <ac:spMkLst>
              <pc:docMk/>
              <pc:sldMasterMk cId="3505456084" sldId="2147483672"/>
              <pc:sldLayoutMk cId="563594128" sldId="2147483677"/>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563594128" sldId="2147483677"/>
              <ac:spMk id="3"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563594128" sldId="2147483677"/>
              <ac:spMk id="4"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563594128" sldId="2147483677"/>
              <ac:spMk id="5"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563594128" sldId="2147483677"/>
              <ac:spMk id="6" creationId="{00000000-0000-0000-0000-000000000000}"/>
            </ac:spMkLst>
          </pc:spChg>
        </pc:sldLayoutChg>
        <pc:sldLayoutChg chg="modSp">
          <pc:chgData name="Desmond Hudson" userId="234dbdca1ec33099" providerId="LiveId" clId="{84CFD9E9-B207-437F-B577-A18805DBB73B}" dt="2023-12-15T16:43:53.751" v="266"/>
          <pc:sldLayoutMkLst>
            <pc:docMk/>
            <pc:sldMasterMk cId="3505456084" sldId="2147483672"/>
            <pc:sldLayoutMk cId="1715665695" sldId="2147483680"/>
          </pc:sldLayoutMkLst>
          <pc:spChg chg="mod">
            <ac:chgData name="Desmond Hudson" userId="234dbdca1ec33099" providerId="LiveId" clId="{84CFD9E9-B207-437F-B577-A18805DBB73B}" dt="2023-12-15T16:43:53.751" v="266"/>
            <ac:spMkLst>
              <pc:docMk/>
              <pc:sldMasterMk cId="3505456084" sldId="2147483672"/>
              <pc:sldLayoutMk cId="1715665695" sldId="2147483680"/>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1715665695" sldId="2147483680"/>
              <ac:spMk id="3"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1715665695" sldId="2147483680"/>
              <ac:spMk id="4" creationId="{00000000-0000-0000-0000-000000000000}"/>
            </ac:spMkLst>
          </pc:spChg>
        </pc:sldLayoutChg>
        <pc:sldLayoutChg chg="modSp">
          <pc:chgData name="Desmond Hudson" userId="234dbdca1ec33099" providerId="LiveId" clId="{84CFD9E9-B207-437F-B577-A18805DBB73B}" dt="2023-12-15T16:43:53.751" v="266"/>
          <pc:sldLayoutMkLst>
            <pc:docMk/>
            <pc:sldMasterMk cId="3505456084" sldId="2147483672"/>
            <pc:sldLayoutMk cId="355129344" sldId="2147483681"/>
          </pc:sldLayoutMkLst>
          <pc:spChg chg="mod">
            <ac:chgData name="Desmond Hudson" userId="234dbdca1ec33099" providerId="LiveId" clId="{84CFD9E9-B207-437F-B577-A18805DBB73B}" dt="2023-12-15T16:43:53.751" v="266"/>
            <ac:spMkLst>
              <pc:docMk/>
              <pc:sldMasterMk cId="3505456084" sldId="2147483672"/>
              <pc:sldLayoutMk cId="355129344" sldId="2147483681"/>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355129344" sldId="2147483681"/>
              <ac:spMk id="3"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355129344" sldId="2147483681"/>
              <ac:spMk id="4" creationId="{00000000-0000-0000-0000-000000000000}"/>
            </ac:spMkLst>
          </pc:spChg>
        </pc:sldLayoutChg>
        <pc:sldLayoutChg chg="modSp">
          <pc:chgData name="Desmond Hudson" userId="234dbdca1ec33099" providerId="LiveId" clId="{84CFD9E9-B207-437F-B577-A18805DBB73B}" dt="2023-12-15T16:43:53.751" v="266"/>
          <pc:sldLayoutMkLst>
            <pc:docMk/>
            <pc:sldMasterMk cId="3505456084" sldId="2147483672"/>
            <pc:sldLayoutMk cId="1882489226" sldId="2147483683"/>
          </pc:sldLayoutMkLst>
          <pc:spChg chg="mod">
            <ac:chgData name="Desmond Hudson" userId="234dbdca1ec33099" providerId="LiveId" clId="{84CFD9E9-B207-437F-B577-A18805DBB73B}" dt="2023-12-15T16:43:53.751" v="266"/>
            <ac:spMkLst>
              <pc:docMk/>
              <pc:sldMasterMk cId="3505456084" sldId="2147483672"/>
              <pc:sldLayoutMk cId="1882489226" sldId="2147483683"/>
              <ac:spMk id="2" creationId="{00000000-0000-0000-0000-000000000000}"/>
            </ac:spMkLst>
          </pc:spChg>
          <pc:spChg chg="mod">
            <ac:chgData name="Desmond Hudson" userId="234dbdca1ec33099" providerId="LiveId" clId="{84CFD9E9-B207-437F-B577-A18805DBB73B}" dt="2023-12-15T16:43:53.751" v="266"/>
            <ac:spMkLst>
              <pc:docMk/>
              <pc:sldMasterMk cId="3505456084" sldId="2147483672"/>
              <pc:sldLayoutMk cId="1882489226" sldId="2147483683"/>
              <ac:spMk id="3" creationId="{00000000-0000-0000-0000-000000000000}"/>
            </ac:spMkLst>
          </pc:spChg>
        </pc:sldLayoutChg>
      </pc:sldMasterChg>
      <pc:sldMasterChg chg="modSp modSldLayout">
        <pc:chgData name="Desmond Hudson" userId="234dbdca1ec33099" providerId="LiveId" clId="{84CFD9E9-B207-437F-B577-A18805DBB73B}" dt="2023-12-15T16:43:53.751" v="266"/>
        <pc:sldMasterMkLst>
          <pc:docMk/>
          <pc:sldMasterMk cId="318244218" sldId="2147483684"/>
        </pc:sldMasterMkLst>
        <pc:spChg chg="mod">
          <ac:chgData name="Desmond Hudson" userId="234dbdca1ec33099" providerId="LiveId" clId="{84CFD9E9-B207-437F-B577-A18805DBB73B}" dt="2023-12-15T16:43:53.751" v="266"/>
          <ac:spMkLst>
            <pc:docMk/>
            <pc:sldMasterMk cId="318244218" sldId="2147483684"/>
            <ac:spMk id="10" creationId="{00000000-0000-0000-0000-000000000000}"/>
          </ac:spMkLst>
        </pc:spChg>
        <pc:spChg chg="mod">
          <ac:chgData name="Desmond Hudson" userId="234dbdca1ec33099" providerId="LiveId" clId="{84CFD9E9-B207-437F-B577-A18805DBB73B}" dt="2023-12-15T16:43:53.751" v="266"/>
          <ac:spMkLst>
            <pc:docMk/>
            <pc:sldMasterMk cId="318244218" sldId="2147483684"/>
            <ac:spMk id="11" creationId="{00000000-0000-0000-0000-000000000000}"/>
          </ac:spMkLst>
        </pc:spChg>
        <pc:spChg chg="mod">
          <ac:chgData name="Desmond Hudson" userId="234dbdca1ec33099" providerId="LiveId" clId="{84CFD9E9-B207-437F-B577-A18805DBB73B}" dt="2023-12-15T16:43:53.751" v="266"/>
          <ac:spMkLst>
            <pc:docMk/>
            <pc:sldMasterMk cId="318244218" sldId="2147483684"/>
            <ac:spMk id="12" creationId="{00000000-0000-0000-0000-000000000000}"/>
          </ac:spMkLst>
        </pc:spChg>
        <pc:spChg chg="mod">
          <ac:chgData name="Desmond Hudson" userId="234dbdca1ec33099" providerId="LiveId" clId="{84CFD9E9-B207-437F-B577-A18805DBB73B}" dt="2023-12-15T16:43:53.751" v="266"/>
          <ac:spMkLst>
            <pc:docMk/>
            <pc:sldMasterMk cId="318244218" sldId="2147483684"/>
            <ac:spMk id="13" creationId="{00000000-0000-0000-0000-000000000000}"/>
          </ac:spMkLst>
        </pc:spChg>
        <pc:spChg chg="mod">
          <ac:chgData name="Desmond Hudson" userId="234dbdca1ec33099" providerId="LiveId" clId="{84CFD9E9-B207-437F-B577-A18805DBB73B}" dt="2023-12-15T16:43:53.751" v="266"/>
          <ac:spMkLst>
            <pc:docMk/>
            <pc:sldMasterMk cId="318244218" sldId="2147483684"/>
            <ac:spMk id="14" creationId="{00000000-0000-0000-0000-000000000000}"/>
          </ac:spMkLst>
        </pc:spChg>
        <pc:sldLayoutChg chg="modSp">
          <pc:chgData name="Desmond Hudson" userId="234dbdca1ec33099" providerId="LiveId" clId="{84CFD9E9-B207-437F-B577-A18805DBB73B}" dt="2023-12-15T16:43:53.751" v="266"/>
          <pc:sldLayoutMkLst>
            <pc:docMk/>
            <pc:sldMasterMk cId="318244218" sldId="2147483684"/>
            <pc:sldLayoutMk cId="64059589" sldId="2147483685"/>
          </pc:sldLayoutMkLst>
          <pc:spChg chg="mod">
            <ac:chgData name="Desmond Hudson" userId="234dbdca1ec33099" providerId="LiveId" clId="{84CFD9E9-B207-437F-B577-A18805DBB73B}" dt="2023-12-15T16:43:53.751" v="266"/>
            <ac:spMkLst>
              <pc:docMk/>
              <pc:sldMasterMk cId="318244218" sldId="2147483684"/>
              <pc:sldLayoutMk cId="64059589" sldId="2147483685"/>
              <ac:spMk id="16"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64059589" sldId="2147483685"/>
              <ac:spMk id="17"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64059589" sldId="2147483685"/>
              <ac:spMk id="18"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64059589" sldId="2147483685"/>
              <ac:spMk id="19"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64059589" sldId="2147483685"/>
              <ac:spMk id="2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64059589" sldId="2147483685"/>
              <ac:spMk id="21"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2459477513" sldId="2147483686"/>
          </pc:sldLayoutMkLst>
          <pc:spChg chg="mod">
            <ac:chgData name="Desmond Hudson" userId="234dbdca1ec33099" providerId="LiveId" clId="{84CFD9E9-B207-437F-B577-A18805DBB73B}" dt="2023-12-15T16:43:53.751" v="266"/>
            <ac:spMkLst>
              <pc:docMk/>
              <pc:sldMasterMk cId="318244218" sldId="2147483684"/>
              <pc:sldLayoutMk cId="2459477513" sldId="2147483686"/>
              <ac:spMk id="23"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459477513" sldId="2147483686"/>
              <ac:spMk id="24"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459477513" sldId="2147483686"/>
              <ac:spMk id="25"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459477513" sldId="2147483686"/>
              <ac:spMk id="26"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459477513" sldId="2147483686"/>
              <ac:spMk id="27"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173947436" sldId="2147483687"/>
          </pc:sldLayoutMkLst>
          <pc:spChg chg="mod">
            <ac:chgData name="Desmond Hudson" userId="234dbdca1ec33099" providerId="LiveId" clId="{84CFD9E9-B207-437F-B577-A18805DBB73B}" dt="2023-12-15T16:43:53.751" v="266"/>
            <ac:spMkLst>
              <pc:docMk/>
              <pc:sldMasterMk cId="318244218" sldId="2147483684"/>
              <pc:sldLayoutMk cId="173947436" sldId="2147483687"/>
              <ac:spMk id="29"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73947436" sldId="2147483687"/>
              <ac:spMk id="3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73947436" sldId="2147483687"/>
              <ac:spMk id="31"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73947436" sldId="2147483687"/>
              <ac:spMk id="32"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73947436" sldId="2147483687"/>
              <ac:spMk id="33"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73947436" sldId="2147483687"/>
              <ac:spMk id="34"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4185169666" sldId="2147483688"/>
          </pc:sldLayoutMkLst>
          <pc:spChg chg="mod">
            <ac:chgData name="Desmond Hudson" userId="234dbdca1ec33099" providerId="LiveId" clId="{84CFD9E9-B207-437F-B577-A18805DBB73B}" dt="2023-12-15T16:43:53.751" v="266"/>
            <ac:spMkLst>
              <pc:docMk/>
              <pc:sldMasterMk cId="318244218" sldId="2147483684"/>
              <pc:sldLayoutMk cId="4185169666" sldId="2147483688"/>
              <ac:spMk id="36"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185169666" sldId="2147483688"/>
              <ac:spMk id="37"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185169666" sldId="2147483688"/>
              <ac:spMk id="38"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185169666" sldId="2147483688"/>
              <ac:spMk id="39"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185169666" sldId="2147483688"/>
              <ac:spMk id="4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185169666" sldId="2147483688"/>
              <ac:spMk id="41"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1453860751" sldId="2147483689"/>
          </pc:sldLayoutMkLst>
          <pc:spChg chg="mod">
            <ac:chgData name="Desmond Hudson" userId="234dbdca1ec33099" providerId="LiveId" clId="{84CFD9E9-B207-437F-B577-A18805DBB73B}" dt="2023-12-15T16:43:53.751" v="266"/>
            <ac:spMkLst>
              <pc:docMk/>
              <pc:sldMasterMk cId="318244218" sldId="2147483684"/>
              <pc:sldLayoutMk cId="1453860751" sldId="2147483689"/>
              <ac:spMk id="43"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453860751" sldId="2147483689"/>
              <ac:spMk id="44"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1453860751" sldId="2147483689"/>
              <ac:spMk id="45"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2965204319" sldId="2147483690"/>
          </pc:sldLayoutMkLst>
          <pc:spChg chg="mod">
            <ac:chgData name="Desmond Hudson" userId="234dbdca1ec33099" providerId="LiveId" clId="{84CFD9E9-B207-437F-B577-A18805DBB73B}" dt="2023-12-15T16:43:53.751" v="266"/>
            <ac:spMkLst>
              <pc:docMk/>
              <pc:sldMasterMk cId="318244218" sldId="2147483684"/>
              <pc:sldLayoutMk cId="2965204319" sldId="2147483690"/>
              <ac:spMk id="47"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965204319" sldId="2147483690"/>
              <ac:spMk id="48"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965204319" sldId="2147483690"/>
              <ac:spMk id="49"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965204319" sldId="2147483690"/>
              <ac:spMk id="5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2965204319" sldId="2147483690"/>
              <ac:spMk id="51"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3534495449" sldId="2147483691"/>
          </pc:sldLayoutMkLst>
          <pc:spChg chg="mod">
            <ac:chgData name="Desmond Hudson" userId="234dbdca1ec33099" providerId="LiveId" clId="{84CFD9E9-B207-437F-B577-A18805DBB73B}" dt="2023-12-15T16:43:53.751" v="266"/>
            <ac:spMkLst>
              <pc:docMk/>
              <pc:sldMasterMk cId="318244218" sldId="2147483684"/>
              <pc:sldLayoutMk cId="3534495449" sldId="2147483691"/>
              <ac:spMk id="53"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534495449" sldId="2147483691"/>
              <ac:spMk id="54"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534495449" sldId="2147483691"/>
              <ac:spMk id="55"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534495449" sldId="2147483691"/>
              <ac:spMk id="56"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534495449" sldId="2147483691"/>
              <ac:spMk id="57"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534495449" sldId="2147483691"/>
              <ac:spMk id="58"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578614809" sldId="2147483692"/>
          </pc:sldLayoutMkLst>
          <pc:spChg chg="mod">
            <ac:chgData name="Desmond Hudson" userId="234dbdca1ec33099" providerId="LiveId" clId="{84CFD9E9-B207-437F-B577-A18805DBB73B}" dt="2023-12-15T16:43:53.751" v="266"/>
            <ac:spMkLst>
              <pc:docMk/>
              <pc:sldMasterMk cId="318244218" sldId="2147483684"/>
              <pc:sldLayoutMk cId="578614809" sldId="2147483692"/>
              <ac:spMk id="6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578614809" sldId="2147483692"/>
              <ac:spMk id="61"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578614809" sldId="2147483692"/>
              <ac:spMk id="62"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4076307445" sldId="2147483693"/>
          </pc:sldLayoutMkLst>
          <pc:spChg chg="mod">
            <ac:chgData name="Desmond Hudson" userId="234dbdca1ec33099" providerId="LiveId" clId="{84CFD9E9-B207-437F-B577-A18805DBB73B}" dt="2023-12-15T16:43:53.751" v="266"/>
            <ac:spMkLst>
              <pc:docMk/>
              <pc:sldMasterMk cId="318244218" sldId="2147483684"/>
              <pc:sldLayoutMk cId="4076307445" sldId="2147483693"/>
              <ac:spMk id="64"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76307445" sldId="2147483693"/>
              <ac:spMk id="65"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76307445" sldId="2147483693"/>
              <ac:spMk id="66"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76307445" sldId="2147483693"/>
              <ac:spMk id="67"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76307445" sldId="2147483693"/>
              <ac:spMk id="68"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3259260373" sldId="2147483694"/>
          </pc:sldLayoutMkLst>
          <pc:spChg chg="mod">
            <ac:chgData name="Desmond Hudson" userId="234dbdca1ec33099" providerId="LiveId" clId="{84CFD9E9-B207-437F-B577-A18805DBB73B}" dt="2023-12-15T16:43:53.751" v="266"/>
            <ac:spMkLst>
              <pc:docMk/>
              <pc:sldMasterMk cId="318244218" sldId="2147483684"/>
              <pc:sldLayoutMk cId="3259260373" sldId="2147483694"/>
              <ac:spMk id="7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259260373" sldId="2147483694"/>
              <ac:spMk id="71"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259260373" sldId="2147483694"/>
              <ac:spMk id="72"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259260373" sldId="2147483694"/>
              <ac:spMk id="73"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345817715" sldId="2147483695"/>
          </pc:sldLayoutMkLst>
          <pc:spChg chg="mod">
            <ac:chgData name="Desmond Hudson" userId="234dbdca1ec33099" providerId="LiveId" clId="{84CFD9E9-B207-437F-B577-A18805DBB73B}" dt="2023-12-15T16:43:53.751" v="266"/>
            <ac:spMkLst>
              <pc:docMk/>
              <pc:sldMasterMk cId="318244218" sldId="2147483684"/>
              <pc:sldLayoutMk cId="345817715" sldId="2147483695"/>
              <ac:spMk id="84"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45817715" sldId="2147483695"/>
              <ac:spMk id="85"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45817715" sldId="2147483695"/>
              <ac:spMk id="86"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45817715" sldId="2147483695"/>
              <ac:spMk id="87"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345817715" sldId="2147483695"/>
              <ac:spMk id="88" creationId="{00000000-0000-0000-0000-000000000000}"/>
            </ac:spMkLst>
          </pc:spChg>
        </pc:sldLayoutChg>
        <pc:sldLayoutChg chg="modSp">
          <pc:chgData name="Desmond Hudson" userId="234dbdca1ec33099" providerId="LiveId" clId="{84CFD9E9-B207-437F-B577-A18805DBB73B}" dt="2023-12-15T16:43:53.751" v="266"/>
          <pc:sldLayoutMkLst>
            <pc:docMk/>
            <pc:sldMasterMk cId="318244218" sldId="2147483684"/>
            <pc:sldLayoutMk cId="408654516" sldId="2147483696"/>
          </pc:sldLayoutMkLst>
          <pc:spChg chg="mod">
            <ac:chgData name="Desmond Hudson" userId="234dbdca1ec33099" providerId="LiveId" clId="{84CFD9E9-B207-437F-B577-A18805DBB73B}" dt="2023-12-15T16:43:53.751" v="266"/>
            <ac:spMkLst>
              <pc:docMk/>
              <pc:sldMasterMk cId="318244218" sldId="2147483684"/>
              <pc:sldLayoutMk cId="408654516" sldId="2147483696"/>
              <ac:spMk id="90"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8654516" sldId="2147483696"/>
              <ac:spMk id="91"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8654516" sldId="2147483696"/>
              <ac:spMk id="92"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8654516" sldId="2147483696"/>
              <ac:spMk id="93" creationId="{00000000-0000-0000-0000-000000000000}"/>
            </ac:spMkLst>
          </pc:spChg>
          <pc:spChg chg="mod">
            <ac:chgData name="Desmond Hudson" userId="234dbdca1ec33099" providerId="LiveId" clId="{84CFD9E9-B207-437F-B577-A18805DBB73B}" dt="2023-12-15T16:43:53.751" v="266"/>
            <ac:spMkLst>
              <pc:docMk/>
              <pc:sldMasterMk cId="318244218" sldId="2147483684"/>
              <pc:sldLayoutMk cId="408654516" sldId="2147483696"/>
              <ac:spMk id="94" creationId="{00000000-0000-0000-0000-000000000000}"/>
            </ac:spMkLst>
          </pc:spChg>
        </pc:sldLayoutChg>
      </pc:sldMasterChg>
      <pc:sldMasterChg chg="modSp del delSldLayout modSldLayout">
        <pc:chgData name="Desmond Hudson" userId="234dbdca1ec33099" providerId="LiveId" clId="{84CFD9E9-B207-437F-B577-A18805DBB73B}" dt="2023-12-15T16:44:11.318" v="267" actId="47"/>
        <pc:sldMasterMkLst>
          <pc:docMk/>
          <pc:sldMasterMk cId="220062526" sldId="2147483697"/>
        </pc:sldMasterMkLst>
        <pc:spChg chg="mod">
          <ac:chgData name="Desmond Hudson" userId="234dbdca1ec33099" providerId="LiveId" clId="{84CFD9E9-B207-437F-B577-A18805DBB73B}" dt="2023-12-15T16:43:53.751" v="266"/>
          <ac:spMkLst>
            <pc:docMk/>
            <pc:sldMasterMk cId="220062526" sldId="2147483697"/>
            <ac:spMk id="2" creationId="{00000000-0000-0000-0000-000000000000}"/>
          </ac:spMkLst>
        </pc:spChg>
        <pc:spChg chg="mod">
          <ac:chgData name="Desmond Hudson" userId="234dbdca1ec33099" providerId="LiveId" clId="{84CFD9E9-B207-437F-B577-A18805DBB73B}" dt="2023-12-15T16:43:53.751" v="266"/>
          <ac:spMkLst>
            <pc:docMk/>
            <pc:sldMasterMk cId="220062526" sldId="2147483697"/>
            <ac:spMk id="3" creationId="{00000000-0000-0000-0000-000000000000}"/>
          </ac:spMkLst>
        </pc:spChg>
        <pc:spChg chg="mod">
          <ac:chgData name="Desmond Hudson" userId="234dbdca1ec33099" providerId="LiveId" clId="{84CFD9E9-B207-437F-B577-A18805DBB73B}" dt="2023-12-15T16:43:53.751" v="266"/>
          <ac:spMkLst>
            <pc:docMk/>
            <pc:sldMasterMk cId="220062526" sldId="2147483697"/>
            <ac:spMk id="4" creationId="{00000000-0000-0000-0000-000000000000}"/>
          </ac:spMkLst>
        </pc:spChg>
        <pc:spChg chg="mod">
          <ac:chgData name="Desmond Hudson" userId="234dbdca1ec33099" providerId="LiveId" clId="{84CFD9E9-B207-437F-B577-A18805DBB73B}" dt="2023-12-15T16:43:53.751" v="266"/>
          <ac:spMkLst>
            <pc:docMk/>
            <pc:sldMasterMk cId="220062526" sldId="2147483697"/>
            <ac:spMk id="5" creationId="{00000000-0000-0000-0000-000000000000}"/>
          </ac:spMkLst>
        </pc:spChg>
        <pc:spChg chg="mod">
          <ac:chgData name="Desmond Hudson" userId="234dbdca1ec33099" providerId="LiveId" clId="{84CFD9E9-B207-437F-B577-A18805DBB73B}" dt="2023-12-15T16:43:53.751" v="266"/>
          <ac:spMkLst>
            <pc:docMk/>
            <pc:sldMasterMk cId="220062526" sldId="2147483697"/>
            <ac:spMk id="6" creationId="{00000000-0000-0000-0000-000000000000}"/>
          </ac:spMkLst>
        </pc:spChg>
        <pc:sldLayoutChg chg="modSp del">
          <pc:chgData name="Desmond Hudson" userId="234dbdca1ec33099" providerId="LiveId" clId="{84CFD9E9-B207-437F-B577-A18805DBB73B}" dt="2023-12-15T16:44:11.318" v="267" actId="47"/>
          <pc:sldLayoutMkLst>
            <pc:docMk/>
            <pc:sldMasterMk cId="220062526" sldId="2147483697"/>
            <pc:sldLayoutMk cId="3399357861" sldId="2147483698"/>
          </pc:sldLayoutMkLst>
          <pc:spChg chg="mod">
            <ac:chgData name="Desmond Hudson" userId="234dbdca1ec33099" providerId="LiveId" clId="{84CFD9E9-B207-437F-B577-A18805DBB73B}" dt="2023-12-15T16:43:53.751" v="266"/>
            <ac:spMkLst>
              <pc:docMk/>
              <pc:sldMasterMk cId="220062526" sldId="2147483697"/>
              <pc:sldLayoutMk cId="3399357861" sldId="2147483698"/>
              <ac:spMk id="2"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3399357861" sldId="2147483698"/>
              <ac:spMk id="3" creationId="{00000000-0000-0000-0000-000000000000}"/>
            </ac:spMkLst>
          </pc:spChg>
        </pc:sldLayoutChg>
        <pc:sldLayoutChg chg="del">
          <pc:chgData name="Desmond Hudson" userId="234dbdca1ec33099" providerId="LiveId" clId="{84CFD9E9-B207-437F-B577-A18805DBB73B}" dt="2023-12-15T16:44:11.318" v="267" actId="47"/>
          <pc:sldLayoutMkLst>
            <pc:docMk/>
            <pc:sldMasterMk cId="220062526" sldId="2147483697"/>
            <pc:sldLayoutMk cId="4191746252" sldId="2147483699"/>
          </pc:sldLayoutMkLst>
        </pc:sldLayoutChg>
        <pc:sldLayoutChg chg="modSp del">
          <pc:chgData name="Desmond Hudson" userId="234dbdca1ec33099" providerId="LiveId" clId="{84CFD9E9-B207-437F-B577-A18805DBB73B}" dt="2023-12-15T16:44:11.318" v="267" actId="47"/>
          <pc:sldLayoutMkLst>
            <pc:docMk/>
            <pc:sldMasterMk cId="220062526" sldId="2147483697"/>
            <pc:sldLayoutMk cId="829458235" sldId="2147483700"/>
          </pc:sldLayoutMkLst>
          <pc:spChg chg="mod">
            <ac:chgData name="Desmond Hudson" userId="234dbdca1ec33099" providerId="LiveId" clId="{84CFD9E9-B207-437F-B577-A18805DBB73B}" dt="2023-12-15T16:43:53.751" v="266"/>
            <ac:spMkLst>
              <pc:docMk/>
              <pc:sldMasterMk cId="220062526" sldId="2147483697"/>
              <pc:sldLayoutMk cId="829458235" sldId="2147483700"/>
              <ac:spMk id="2"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829458235" sldId="2147483700"/>
              <ac:spMk id="3" creationId="{00000000-0000-0000-0000-000000000000}"/>
            </ac:spMkLst>
          </pc:spChg>
        </pc:sldLayoutChg>
        <pc:sldLayoutChg chg="modSp del">
          <pc:chgData name="Desmond Hudson" userId="234dbdca1ec33099" providerId="LiveId" clId="{84CFD9E9-B207-437F-B577-A18805DBB73B}" dt="2023-12-15T16:44:11.318" v="267" actId="47"/>
          <pc:sldLayoutMkLst>
            <pc:docMk/>
            <pc:sldMasterMk cId="220062526" sldId="2147483697"/>
            <pc:sldLayoutMk cId="982722084" sldId="2147483701"/>
          </pc:sldLayoutMkLst>
          <pc:spChg chg="mod">
            <ac:chgData name="Desmond Hudson" userId="234dbdca1ec33099" providerId="LiveId" clId="{84CFD9E9-B207-437F-B577-A18805DBB73B}" dt="2023-12-15T16:43:53.751" v="266"/>
            <ac:spMkLst>
              <pc:docMk/>
              <pc:sldMasterMk cId="220062526" sldId="2147483697"/>
              <pc:sldLayoutMk cId="982722084" sldId="2147483701"/>
              <ac:spMk id="3"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982722084" sldId="2147483701"/>
              <ac:spMk id="4" creationId="{00000000-0000-0000-0000-000000000000}"/>
            </ac:spMkLst>
          </pc:spChg>
        </pc:sldLayoutChg>
        <pc:sldLayoutChg chg="modSp del">
          <pc:chgData name="Desmond Hudson" userId="234dbdca1ec33099" providerId="LiveId" clId="{84CFD9E9-B207-437F-B577-A18805DBB73B}" dt="2023-12-15T16:44:11.318" v="267" actId="47"/>
          <pc:sldLayoutMkLst>
            <pc:docMk/>
            <pc:sldMasterMk cId="220062526" sldId="2147483697"/>
            <pc:sldLayoutMk cId="1710771352" sldId="2147483702"/>
          </pc:sldLayoutMkLst>
          <pc:spChg chg="mod">
            <ac:chgData name="Desmond Hudson" userId="234dbdca1ec33099" providerId="LiveId" clId="{84CFD9E9-B207-437F-B577-A18805DBB73B}" dt="2023-12-15T16:43:53.751" v="266"/>
            <ac:spMkLst>
              <pc:docMk/>
              <pc:sldMasterMk cId="220062526" sldId="2147483697"/>
              <pc:sldLayoutMk cId="1710771352" sldId="2147483702"/>
              <ac:spMk id="3"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1710771352" sldId="2147483702"/>
              <ac:spMk id="4"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1710771352" sldId="2147483702"/>
              <ac:spMk id="5"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1710771352" sldId="2147483702"/>
              <ac:spMk id="6" creationId="{00000000-0000-0000-0000-000000000000}"/>
            </ac:spMkLst>
          </pc:spChg>
        </pc:sldLayoutChg>
        <pc:sldLayoutChg chg="del">
          <pc:chgData name="Desmond Hudson" userId="234dbdca1ec33099" providerId="LiveId" clId="{84CFD9E9-B207-437F-B577-A18805DBB73B}" dt="2023-12-15T16:44:11.318" v="267" actId="47"/>
          <pc:sldLayoutMkLst>
            <pc:docMk/>
            <pc:sldMasterMk cId="220062526" sldId="2147483697"/>
            <pc:sldLayoutMk cId="1519211621" sldId="2147483703"/>
          </pc:sldLayoutMkLst>
        </pc:sldLayoutChg>
        <pc:sldLayoutChg chg="del">
          <pc:chgData name="Desmond Hudson" userId="234dbdca1ec33099" providerId="LiveId" clId="{84CFD9E9-B207-437F-B577-A18805DBB73B}" dt="2023-12-15T16:44:11.318" v="267" actId="47"/>
          <pc:sldLayoutMkLst>
            <pc:docMk/>
            <pc:sldMasterMk cId="220062526" sldId="2147483697"/>
            <pc:sldLayoutMk cId="3746853780" sldId="2147483704"/>
          </pc:sldLayoutMkLst>
        </pc:sldLayoutChg>
        <pc:sldLayoutChg chg="modSp del">
          <pc:chgData name="Desmond Hudson" userId="234dbdca1ec33099" providerId="LiveId" clId="{84CFD9E9-B207-437F-B577-A18805DBB73B}" dt="2023-12-15T16:44:11.318" v="267" actId="47"/>
          <pc:sldLayoutMkLst>
            <pc:docMk/>
            <pc:sldMasterMk cId="220062526" sldId="2147483697"/>
            <pc:sldLayoutMk cId="3080559358" sldId="2147483705"/>
          </pc:sldLayoutMkLst>
          <pc:spChg chg="mod">
            <ac:chgData name="Desmond Hudson" userId="234dbdca1ec33099" providerId="LiveId" clId="{84CFD9E9-B207-437F-B577-A18805DBB73B}" dt="2023-12-15T16:43:53.751" v="266"/>
            <ac:spMkLst>
              <pc:docMk/>
              <pc:sldMasterMk cId="220062526" sldId="2147483697"/>
              <pc:sldLayoutMk cId="3080559358" sldId="2147483705"/>
              <ac:spMk id="2"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3080559358" sldId="2147483705"/>
              <ac:spMk id="3"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3080559358" sldId="2147483705"/>
              <ac:spMk id="4" creationId="{00000000-0000-0000-0000-000000000000}"/>
            </ac:spMkLst>
          </pc:spChg>
        </pc:sldLayoutChg>
        <pc:sldLayoutChg chg="modSp del">
          <pc:chgData name="Desmond Hudson" userId="234dbdca1ec33099" providerId="LiveId" clId="{84CFD9E9-B207-437F-B577-A18805DBB73B}" dt="2023-12-15T16:44:11.318" v="267" actId="47"/>
          <pc:sldLayoutMkLst>
            <pc:docMk/>
            <pc:sldMasterMk cId="220062526" sldId="2147483697"/>
            <pc:sldLayoutMk cId="1522499929" sldId="2147483706"/>
          </pc:sldLayoutMkLst>
          <pc:spChg chg="mod">
            <ac:chgData name="Desmond Hudson" userId="234dbdca1ec33099" providerId="LiveId" clId="{84CFD9E9-B207-437F-B577-A18805DBB73B}" dt="2023-12-15T16:43:53.751" v="266"/>
            <ac:spMkLst>
              <pc:docMk/>
              <pc:sldMasterMk cId="220062526" sldId="2147483697"/>
              <pc:sldLayoutMk cId="1522499929" sldId="2147483706"/>
              <ac:spMk id="2"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1522499929" sldId="2147483706"/>
              <ac:spMk id="3"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1522499929" sldId="2147483706"/>
              <ac:spMk id="4" creationId="{00000000-0000-0000-0000-000000000000}"/>
            </ac:spMkLst>
          </pc:spChg>
        </pc:sldLayoutChg>
        <pc:sldLayoutChg chg="del">
          <pc:chgData name="Desmond Hudson" userId="234dbdca1ec33099" providerId="LiveId" clId="{84CFD9E9-B207-437F-B577-A18805DBB73B}" dt="2023-12-15T16:44:11.318" v="267" actId="47"/>
          <pc:sldLayoutMkLst>
            <pc:docMk/>
            <pc:sldMasterMk cId="220062526" sldId="2147483697"/>
            <pc:sldLayoutMk cId="3591245566" sldId="2147483707"/>
          </pc:sldLayoutMkLst>
        </pc:sldLayoutChg>
        <pc:sldLayoutChg chg="modSp del">
          <pc:chgData name="Desmond Hudson" userId="234dbdca1ec33099" providerId="LiveId" clId="{84CFD9E9-B207-437F-B577-A18805DBB73B}" dt="2023-12-15T16:44:11.318" v="267" actId="47"/>
          <pc:sldLayoutMkLst>
            <pc:docMk/>
            <pc:sldMasterMk cId="220062526" sldId="2147483697"/>
            <pc:sldLayoutMk cId="2337536246" sldId="2147483708"/>
          </pc:sldLayoutMkLst>
          <pc:spChg chg="mod">
            <ac:chgData name="Desmond Hudson" userId="234dbdca1ec33099" providerId="LiveId" clId="{84CFD9E9-B207-437F-B577-A18805DBB73B}" dt="2023-12-15T16:43:53.751" v="266"/>
            <ac:spMkLst>
              <pc:docMk/>
              <pc:sldMasterMk cId="220062526" sldId="2147483697"/>
              <pc:sldLayoutMk cId="2337536246" sldId="2147483708"/>
              <ac:spMk id="2" creationId="{00000000-0000-0000-0000-000000000000}"/>
            </ac:spMkLst>
          </pc:spChg>
          <pc:spChg chg="mod">
            <ac:chgData name="Desmond Hudson" userId="234dbdca1ec33099" providerId="LiveId" clId="{84CFD9E9-B207-437F-B577-A18805DBB73B}" dt="2023-12-15T16:43:53.751" v="266"/>
            <ac:spMkLst>
              <pc:docMk/>
              <pc:sldMasterMk cId="220062526" sldId="2147483697"/>
              <pc:sldLayoutMk cId="2337536246" sldId="2147483708"/>
              <ac:spMk id="3" creationId="{00000000-0000-0000-0000-000000000000}"/>
            </ac:spMkLst>
          </pc:spChg>
        </pc:sldLayoutChg>
      </pc:sldMasterChg>
      <pc:sldMasterChg chg="del delSldLayout">
        <pc:chgData name="Desmond Hudson" userId="234dbdca1ec33099" providerId="LiveId" clId="{84CFD9E9-B207-437F-B577-A18805DBB73B}" dt="2023-12-15T16:05:06.557" v="12" actId="47"/>
        <pc:sldMasterMkLst>
          <pc:docMk/>
          <pc:sldMasterMk cId="1315142153" sldId="2147483697"/>
        </pc:sldMasterMkLst>
        <pc:sldLayoutChg chg="del">
          <pc:chgData name="Desmond Hudson" userId="234dbdca1ec33099" providerId="LiveId" clId="{84CFD9E9-B207-437F-B577-A18805DBB73B}" dt="2023-12-15T16:05:06.557" v="12" actId="47"/>
          <pc:sldLayoutMkLst>
            <pc:docMk/>
            <pc:sldMasterMk cId="1315142153" sldId="2147483697"/>
            <pc:sldLayoutMk cId="2813508592" sldId="2147483698"/>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1111993727" sldId="2147483699"/>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552453379" sldId="2147483700"/>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1371246613" sldId="2147483701"/>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2881741806" sldId="2147483702"/>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3977222410" sldId="2147483703"/>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2189812213" sldId="2147483704"/>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4127315737" sldId="2147483705"/>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2633144482" sldId="2147483706"/>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2499958730" sldId="2147483707"/>
          </pc:sldLayoutMkLst>
        </pc:sldLayoutChg>
        <pc:sldLayoutChg chg="del">
          <pc:chgData name="Desmond Hudson" userId="234dbdca1ec33099" providerId="LiveId" clId="{84CFD9E9-B207-437F-B577-A18805DBB73B}" dt="2023-12-15T16:05:06.557" v="12" actId="47"/>
          <pc:sldLayoutMkLst>
            <pc:docMk/>
            <pc:sldMasterMk cId="1315142153" sldId="2147483697"/>
            <pc:sldLayoutMk cId="2143019653" sldId="2147483708"/>
          </pc:sldLayoutMkLst>
        </pc:sldLayoutChg>
      </pc:sldMasterChg>
      <pc:sldMasterChg chg="del delSldLayout">
        <pc:chgData name="Desmond Hudson" userId="234dbdca1ec33099" providerId="LiveId" clId="{84CFD9E9-B207-437F-B577-A18805DBB73B}" dt="2023-12-15T16:24:39.893" v="114" actId="700"/>
        <pc:sldMasterMkLst>
          <pc:docMk/>
          <pc:sldMasterMk cId="2275151870" sldId="2147483697"/>
        </pc:sldMasterMkLst>
        <pc:sldLayoutChg chg="del">
          <pc:chgData name="Desmond Hudson" userId="234dbdca1ec33099" providerId="LiveId" clId="{84CFD9E9-B207-437F-B577-A18805DBB73B}" dt="2023-12-15T16:24:39.893" v="114" actId="700"/>
          <pc:sldLayoutMkLst>
            <pc:docMk/>
            <pc:sldMasterMk cId="2275151870" sldId="2147483697"/>
            <pc:sldLayoutMk cId="1852071721" sldId="2147483698"/>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2554956900" sldId="2147483699"/>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1794391350" sldId="2147483700"/>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1140327437" sldId="2147483701"/>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1164064941" sldId="2147483702"/>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3463673327" sldId="2147483703"/>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1652287460" sldId="2147483704"/>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2706848717" sldId="2147483705"/>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69616910" sldId="2147483706"/>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3026360520" sldId="2147483707"/>
          </pc:sldLayoutMkLst>
        </pc:sldLayoutChg>
        <pc:sldLayoutChg chg="del">
          <pc:chgData name="Desmond Hudson" userId="234dbdca1ec33099" providerId="LiveId" clId="{84CFD9E9-B207-437F-B577-A18805DBB73B}" dt="2023-12-15T16:24:39.893" v="114" actId="700"/>
          <pc:sldLayoutMkLst>
            <pc:docMk/>
            <pc:sldMasterMk cId="2275151870" sldId="2147483697"/>
            <pc:sldLayoutMk cId="1314350083" sldId="2147483708"/>
          </pc:sldLayoutMkLst>
        </pc:sldLayoutChg>
      </pc:sldMasterChg>
      <pc:sldMasterChg chg="modSp add del addSldLayout delSldLayout modSldLayout">
        <pc:chgData name="Desmond Hudson" userId="234dbdca1ec33099" providerId="LiveId" clId="{84CFD9E9-B207-437F-B577-A18805DBB73B}" dt="2023-12-15T16:39:55.787" v="193"/>
        <pc:sldMasterMkLst>
          <pc:docMk/>
          <pc:sldMasterMk cId="2280421875" sldId="2147483697"/>
        </pc:sldMasterMkLst>
        <pc:spChg chg="mod">
          <ac:chgData name="Desmond Hudson" userId="234dbdca1ec33099" providerId="LiveId" clId="{84CFD9E9-B207-437F-B577-A18805DBB73B}" dt="2023-12-15T16:39:55.787" v="193"/>
          <ac:spMkLst>
            <pc:docMk/>
            <pc:sldMasterMk cId="2280421875" sldId="2147483697"/>
            <ac:spMk id="2" creationId="{00000000-0000-0000-0000-000000000000}"/>
          </ac:spMkLst>
        </pc:spChg>
        <pc:spChg chg="mod">
          <ac:chgData name="Desmond Hudson" userId="234dbdca1ec33099" providerId="LiveId" clId="{84CFD9E9-B207-437F-B577-A18805DBB73B}" dt="2023-12-15T16:39:55.787" v="193"/>
          <ac:spMkLst>
            <pc:docMk/>
            <pc:sldMasterMk cId="2280421875" sldId="2147483697"/>
            <ac:spMk id="3" creationId="{00000000-0000-0000-0000-000000000000}"/>
          </ac:spMkLst>
        </pc:spChg>
        <pc:spChg chg="mod">
          <ac:chgData name="Desmond Hudson" userId="234dbdca1ec33099" providerId="LiveId" clId="{84CFD9E9-B207-437F-B577-A18805DBB73B}" dt="2023-12-15T16:39:55.787" v="193"/>
          <ac:spMkLst>
            <pc:docMk/>
            <pc:sldMasterMk cId="2280421875" sldId="2147483697"/>
            <ac:spMk id="4" creationId="{00000000-0000-0000-0000-000000000000}"/>
          </ac:spMkLst>
        </pc:spChg>
        <pc:spChg chg="mod">
          <ac:chgData name="Desmond Hudson" userId="234dbdca1ec33099" providerId="LiveId" clId="{84CFD9E9-B207-437F-B577-A18805DBB73B}" dt="2023-12-15T16:39:55.787" v="193"/>
          <ac:spMkLst>
            <pc:docMk/>
            <pc:sldMasterMk cId="2280421875" sldId="2147483697"/>
            <ac:spMk id="5" creationId="{00000000-0000-0000-0000-000000000000}"/>
          </ac:spMkLst>
        </pc:spChg>
        <pc:spChg chg="mod">
          <ac:chgData name="Desmond Hudson" userId="234dbdca1ec33099" providerId="LiveId" clId="{84CFD9E9-B207-437F-B577-A18805DBB73B}" dt="2023-12-15T16:39:55.787" v="193"/>
          <ac:spMkLst>
            <pc:docMk/>
            <pc:sldMasterMk cId="2280421875" sldId="2147483697"/>
            <ac:spMk id="6" creationId="{00000000-0000-0000-0000-000000000000}"/>
          </ac:spMkLst>
        </pc:spChg>
        <pc:sldLayoutChg chg="modSp add del">
          <pc:chgData name="Desmond Hudson" userId="234dbdca1ec33099" providerId="LiveId" clId="{84CFD9E9-B207-437F-B577-A18805DBB73B}" dt="2023-12-15T16:39:55.787" v="193"/>
          <pc:sldLayoutMkLst>
            <pc:docMk/>
            <pc:sldMasterMk cId="2280421875" sldId="2147483697"/>
            <pc:sldLayoutMk cId="2143338542" sldId="2147483698"/>
          </pc:sldLayoutMkLst>
          <pc:spChg chg="mod">
            <ac:chgData name="Desmond Hudson" userId="234dbdca1ec33099" providerId="LiveId" clId="{84CFD9E9-B207-437F-B577-A18805DBB73B}" dt="2023-12-15T16:39:55.787" v="193"/>
            <ac:spMkLst>
              <pc:docMk/>
              <pc:sldMasterMk cId="2280421875" sldId="2147483697"/>
              <pc:sldLayoutMk cId="2143338542" sldId="2147483698"/>
              <ac:spMk id="2"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2143338542" sldId="2147483698"/>
              <ac:spMk id="3" creationId="{00000000-0000-0000-0000-000000000000}"/>
            </ac:spMkLst>
          </pc:spChg>
        </pc:sldLayoutChg>
        <pc:sldLayoutChg chg="add del">
          <pc:chgData name="Desmond Hudson" userId="234dbdca1ec33099" providerId="LiveId" clId="{84CFD9E9-B207-437F-B577-A18805DBB73B}" dt="2023-12-15T16:39:53.622" v="191" actId="47"/>
          <pc:sldLayoutMkLst>
            <pc:docMk/>
            <pc:sldMasterMk cId="2280421875" sldId="2147483697"/>
            <pc:sldLayoutMk cId="59777586" sldId="2147483699"/>
          </pc:sldLayoutMkLst>
        </pc:sldLayoutChg>
        <pc:sldLayoutChg chg="modSp add del">
          <pc:chgData name="Desmond Hudson" userId="234dbdca1ec33099" providerId="LiveId" clId="{84CFD9E9-B207-437F-B577-A18805DBB73B}" dt="2023-12-15T16:39:55.787" v="193"/>
          <pc:sldLayoutMkLst>
            <pc:docMk/>
            <pc:sldMasterMk cId="2280421875" sldId="2147483697"/>
            <pc:sldLayoutMk cId="1104033973" sldId="2147483700"/>
          </pc:sldLayoutMkLst>
          <pc:spChg chg="mod">
            <ac:chgData name="Desmond Hudson" userId="234dbdca1ec33099" providerId="LiveId" clId="{84CFD9E9-B207-437F-B577-A18805DBB73B}" dt="2023-12-15T16:39:55.787" v="193"/>
            <ac:spMkLst>
              <pc:docMk/>
              <pc:sldMasterMk cId="2280421875" sldId="2147483697"/>
              <pc:sldLayoutMk cId="1104033973" sldId="2147483700"/>
              <ac:spMk id="2"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1104033973" sldId="2147483700"/>
              <ac:spMk id="3" creationId="{00000000-0000-0000-0000-000000000000}"/>
            </ac:spMkLst>
          </pc:spChg>
        </pc:sldLayoutChg>
        <pc:sldLayoutChg chg="modSp add del">
          <pc:chgData name="Desmond Hudson" userId="234dbdca1ec33099" providerId="LiveId" clId="{84CFD9E9-B207-437F-B577-A18805DBB73B}" dt="2023-12-15T16:39:55.787" v="193"/>
          <pc:sldLayoutMkLst>
            <pc:docMk/>
            <pc:sldMasterMk cId="2280421875" sldId="2147483697"/>
            <pc:sldLayoutMk cId="490958400" sldId="2147483701"/>
          </pc:sldLayoutMkLst>
          <pc:spChg chg="mod">
            <ac:chgData name="Desmond Hudson" userId="234dbdca1ec33099" providerId="LiveId" clId="{84CFD9E9-B207-437F-B577-A18805DBB73B}" dt="2023-12-15T16:39:55.787" v="193"/>
            <ac:spMkLst>
              <pc:docMk/>
              <pc:sldMasterMk cId="2280421875" sldId="2147483697"/>
              <pc:sldLayoutMk cId="490958400" sldId="2147483701"/>
              <ac:spMk id="3"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490958400" sldId="2147483701"/>
              <ac:spMk id="4" creationId="{00000000-0000-0000-0000-000000000000}"/>
            </ac:spMkLst>
          </pc:spChg>
        </pc:sldLayoutChg>
        <pc:sldLayoutChg chg="modSp add del">
          <pc:chgData name="Desmond Hudson" userId="234dbdca1ec33099" providerId="LiveId" clId="{84CFD9E9-B207-437F-B577-A18805DBB73B}" dt="2023-12-15T16:39:55.787" v="193"/>
          <pc:sldLayoutMkLst>
            <pc:docMk/>
            <pc:sldMasterMk cId="2280421875" sldId="2147483697"/>
            <pc:sldLayoutMk cId="1317713806" sldId="2147483702"/>
          </pc:sldLayoutMkLst>
          <pc:spChg chg="mod">
            <ac:chgData name="Desmond Hudson" userId="234dbdca1ec33099" providerId="LiveId" clId="{84CFD9E9-B207-437F-B577-A18805DBB73B}" dt="2023-12-15T16:39:55.787" v="193"/>
            <ac:spMkLst>
              <pc:docMk/>
              <pc:sldMasterMk cId="2280421875" sldId="2147483697"/>
              <pc:sldLayoutMk cId="1317713806" sldId="2147483702"/>
              <ac:spMk id="3"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1317713806" sldId="2147483702"/>
              <ac:spMk id="4"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1317713806" sldId="2147483702"/>
              <ac:spMk id="5"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1317713806" sldId="2147483702"/>
              <ac:spMk id="6" creationId="{00000000-0000-0000-0000-000000000000}"/>
            </ac:spMkLst>
          </pc:spChg>
        </pc:sldLayoutChg>
        <pc:sldLayoutChg chg="add del">
          <pc:chgData name="Desmond Hudson" userId="234dbdca1ec33099" providerId="LiveId" clId="{84CFD9E9-B207-437F-B577-A18805DBB73B}" dt="2023-12-15T16:39:53.622" v="191" actId="47"/>
          <pc:sldLayoutMkLst>
            <pc:docMk/>
            <pc:sldMasterMk cId="2280421875" sldId="2147483697"/>
            <pc:sldLayoutMk cId="2102519618" sldId="2147483703"/>
          </pc:sldLayoutMkLst>
        </pc:sldLayoutChg>
        <pc:sldLayoutChg chg="add del">
          <pc:chgData name="Desmond Hudson" userId="234dbdca1ec33099" providerId="LiveId" clId="{84CFD9E9-B207-437F-B577-A18805DBB73B}" dt="2023-12-15T16:39:53.622" v="191" actId="47"/>
          <pc:sldLayoutMkLst>
            <pc:docMk/>
            <pc:sldMasterMk cId="2280421875" sldId="2147483697"/>
            <pc:sldLayoutMk cId="167281870" sldId="2147483704"/>
          </pc:sldLayoutMkLst>
        </pc:sldLayoutChg>
        <pc:sldLayoutChg chg="modSp add del">
          <pc:chgData name="Desmond Hudson" userId="234dbdca1ec33099" providerId="LiveId" clId="{84CFD9E9-B207-437F-B577-A18805DBB73B}" dt="2023-12-15T16:39:55.787" v="193"/>
          <pc:sldLayoutMkLst>
            <pc:docMk/>
            <pc:sldMasterMk cId="2280421875" sldId="2147483697"/>
            <pc:sldLayoutMk cId="32562698" sldId="2147483705"/>
          </pc:sldLayoutMkLst>
          <pc:spChg chg="mod">
            <ac:chgData name="Desmond Hudson" userId="234dbdca1ec33099" providerId="LiveId" clId="{84CFD9E9-B207-437F-B577-A18805DBB73B}" dt="2023-12-15T16:39:55.787" v="193"/>
            <ac:spMkLst>
              <pc:docMk/>
              <pc:sldMasterMk cId="2280421875" sldId="2147483697"/>
              <pc:sldLayoutMk cId="32562698" sldId="2147483705"/>
              <ac:spMk id="2"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32562698" sldId="2147483705"/>
              <ac:spMk id="3"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32562698" sldId="2147483705"/>
              <ac:spMk id="4" creationId="{00000000-0000-0000-0000-000000000000}"/>
            </ac:spMkLst>
          </pc:spChg>
        </pc:sldLayoutChg>
        <pc:sldLayoutChg chg="modSp add del">
          <pc:chgData name="Desmond Hudson" userId="234dbdca1ec33099" providerId="LiveId" clId="{84CFD9E9-B207-437F-B577-A18805DBB73B}" dt="2023-12-15T16:39:55.787" v="193"/>
          <pc:sldLayoutMkLst>
            <pc:docMk/>
            <pc:sldMasterMk cId="2280421875" sldId="2147483697"/>
            <pc:sldLayoutMk cId="3474367766" sldId="2147483706"/>
          </pc:sldLayoutMkLst>
          <pc:spChg chg="mod">
            <ac:chgData name="Desmond Hudson" userId="234dbdca1ec33099" providerId="LiveId" clId="{84CFD9E9-B207-437F-B577-A18805DBB73B}" dt="2023-12-15T16:39:55.787" v="193"/>
            <ac:spMkLst>
              <pc:docMk/>
              <pc:sldMasterMk cId="2280421875" sldId="2147483697"/>
              <pc:sldLayoutMk cId="3474367766" sldId="2147483706"/>
              <ac:spMk id="2"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3474367766" sldId="2147483706"/>
              <ac:spMk id="3"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3474367766" sldId="2147483706"/>
              <ac:spMk id="4" creationId="{00000000-0000-0000-0000-000000000000}"/>
            </ac:spMkLst>
          </pc:spChg>
        </pc:sldLayoutChg>
        <pc:sldLayoutChg chg="add del">
          <pc:chgData name="Desmond Hudson" userId="234dbdca1ec33099" providerId="LiveId" clId="{84CFD9E9-B207-437F-B577-A18805DBB73B}" dt="2023-12-15T16:39:53.622" v="191" actId="47"/>
          <pc:sldLayoutMkLst>
            <pc:docMk/>
            <pc:sldMasterMk cId="2280421875" sldId="2147483697"/>
            <pc:sldLayoutMk cId="902545813" sldId="2147483707"/>
          </pc:sldLayoutMkLst>
        </pc:sldLayoutChg>
        <pc:sldLayoutChg chg="modSp add del">
          <pc:chgData name="Desmond Hudson" userId="234dbdca1ec33099" providerId="LiveId" clId="{84CFD9E9-B207-437F-B577-A18805DBB73B}" dt="2023-12-15T16:39:55.787" v="193"/>
          <pc:sldLayoutMkLst>
            <pc:docMk/>
            <pc:sldMasterMk cId="2280421875" sldId="2147483697"/>
            <pc:sldLayoutMk cId="3802814696" sldId="2147483708"/>
          </pc:sldLayoutMkLst>
          <pc:spChg chg="mod">
            <ac:chgData name="Desmond Hudson" userId="234dbdca1ec33099" providerId="LiveId" clId="{84CFD9E9-B207-437F-B577-A18805DBB73B}" dt="2023-12-15T16:39:55.787" v="193"/>
            <ac:spMkLst>
              <pc:docMk/>
              <pc:sldMasterMk cId="2280421875" sldId="2147483697"/>
              <pc:sldLayoutMk cId="3802814696" sldId="2147483708"/>
              <ac:spMk id="2" creationId="{00000000-0000-0000-0000-000000000000}"/>
            </ac:spMkLst>
          </pc:spChg>
          <pc:spChg chg="mod">
            <ac:chgData name="Desmond Hudson" userId="234dbdca1ec33099" providerId="LiveId" clId="{84CFD9E9-B207-437F-B577-A18805DBB73B}" dt="2023-12-15T16:39:55.787" v="193"/>
            <ac:spMkLst>
              <pc:docMk/>
              <pc:sldMasterMk cId="2280421875" sldId="2147483697"/>
              <pc:sldLayoutMk cId="3802814696" sldId="2147483708"/>
              <ac:spMk id="3" creationId="{00000000-0000-0000-0000-000000000000}"/>
            </ac:spMkLst>
          </pc:spChg>
        </pc:sldLayoutChg>
      </pc:sldMasterChg>
      <pc:sldMasterChg chg="del delSldLayout">
        <pc:chgData name="Desmond Hudson" userId="234dbdca1ec33099" providerId="LiveId" clId="{84CFD9E9-B207-437F-B577-A18805DBB73B}" dt="2023-12-15T16:05:27.485" v="13" actId="47"/>
        <pc:sldMasterMkLst>
          <pc:docMk/>
          <pc:sldMasterMk cId="3515303283" sldId="2147483697"/>
        </pc:sldMasterMkLst>
        <pc:sldLayoutChg chg="del">
          <pc:chgData name="Desmond Hudson" userId="234dbdca1ec33099" providerId="LiveId" clId="{84CFD9E9-B207-437F-B577-A18805DBB73B}" dt="2023-12-15T16:05:27.485" v="13" actId="47"/>
          <pc:sldLayoutMkLst>
            <pc:docMk/>
            <pc:sldMasterMk cId="3515303283" sldId="2147483697"/>
            <pc:sldLayoutMk cId="3257788734" sldId="2147483698"/>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834073234" sldId="2147483699"/>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3462360313" sldId="2147483700"/>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3385306308" sldId="2147483701"/>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996890170" sldId="2147483702"/>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839466378" sldId="2147483703"/>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295545785" sldId="2147483704"/>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2004256758" sldId="2147483705"/>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752305631" sldId="2147483706"/>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106136532" sldId="2147483707"/>
          </pc:sldLayoutMkLst>
        </pc:sldLayoutChg>
        <pc:sldLayoutChg chg="del">
          <pc:chgData name="Desmond Hudson" userId="234dbdca1ec33099" providerId="LiveId" clId="{84CFD9E9-B207-437F-B577-A18805DBB73B}" dt="2023-12-15T16:05:27.485" v="13" actId="47"/>
          <pc:sldLayoutMkLst>
            <pc:docMk/>
            <pc:sldMasterMk cId="3515303283" sldId="2147483697"/>
            <pc:sldLayoutMk cId="8586456" sldId="2147483708"/>
          </pc:sldLayoutMkLst>
        </pc:sldLayoutChg>
      </pc:sldMasterChg>
      <pc:sldMasterChg chg="add del addSldLayout delSldLayout">
        <pc:chgData name="Desmond Hudson" userId="234dbdca1ec33099" providerId="LiveId" clId="{84CFD9E9-B207-437F-B577-A18805DBB73B}" dt="2023-12-15T16:18:45.721" v="83" actId="47"/>
        <pc:sldMasterMkLst>
          <pc:docMk/>
          <pc:sldMasterMk cId="4086979994" sldId="2147483697"/>
        </pc:sldMasterMkLst>
        <pc:sldLayoutChg chg="add del">
          <pc:chgData name="Desmond Hudson" userId="234dbdca1ec33099" providerId="LiveId" clId="{84CFD9E9-B207-437F-B577-A18805DBB73B}" dt="2023-12-15T16:18:45.721" v="83" actId="47"/>
          <pc:sldLayoutMkLst>
            <pc:docMk/>
            <pc:sldMasterMk cId="4086979994" sldId="2147483697"/>
            <pc:sldLayoutMk cId="865665325" sldId="2147483698"/>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3737728113" sldId="2147483699"/>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2877564890" sldId="2147483700"/>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410847066" sldId="2147483701"/>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278458010" sldId="2147483702"/>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3887953190" sldId="2147483703"/>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2602855014" sldId="2147483704"/>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3609074046" sldId="2147483705"/>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3783642433" sldId="2147483706"/>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4276024631" sldId="2147483707"/>
          </pc:sldLayoutMkLst>
        </pc:sldLayoutChg>
        <pc:sldLayoutChg chg="add del">
          <pc:chgData name="Desmond Hudson" userId="234dbdca1ec33099" providerId="LiveId" clId="{84CFD9E9-B207-437F-B577-A18805DBB73B}" dt="2023-12-15T16:18:45.721" v="83" actId="47"/>
          <pc:sldLayoutMkLst>
            <pc:docMk/>
            <pc:sldMasterMk cId="4086979994" sldId="2147483697"/>
            <pc:sldLayoutMk cId="338949360" sldId="2147483708"/>
          </pc:sldLayoutMkLst>
        </pc:sldLayoutChg>
      </pc:sldMasterChg>
    </pc:docChg>
  </pc:docChgLst>
  <pc:docChgLst>
    <pc:chgData name="Desmond Hudson" userId="234dbdca1ec33099" providerId="LiveId" clId="{576FF107-1652-4C69-BD6C-A7DD75250336}"/>
    <pc:docChg chg="undo custSel modSld">
      <pc:chgData name="Desmond Hudson" userId="234dbdca1ec33099" providerId="LiveId" clId="{576FF107-1652-4C69-BD6C-A7DD75250336}" dt="2024-01-16T16:24:10.984" v="33" actId="478"/>
      <pc:docMkLst>
        <pc:docMk/>
      </pc:docMkLst>
      <pc:sldChg chg="addSp delSp modSp mod">
        <pc:chgData name="Desmond Hudson" userId="234dbdca1ec33099" providerId="LiveId" clId="{576FF107-1652-4C69-BD6C-A7DD75250336}" dt="2024-01-16T16:24:10.984" v="33" actId="478"/>
        <pc:sldMkLst>
          <pc:docMk/>
          <pc:sldMk cId="2941064425" sldId="277"/>
        </pc:sldMkLst>
        <pc:picChg chg="add del">
          <ac:chgData name="Desmond Hudson" userId="234dbdca1ec33099" providerId="LiveId" clId="{576FF107-1652-4C69-BD6C-A7DD75250336}" dt="2024-01-16T16:24:10.984" v="33" actId="478"/>
          <ac:picMkLst>
            <pc:docMk/>
            <pc:sldMk cId="2941064425" sldId="277"/>
            <ac:picMk id="2" creationId="{2996B62E-75A0-0BBA-9EB7-47E30091E283}"/>
          </ac:picMkLst>
        </pc:picChg>
        <pc:picChg chg="add mod">
          <ac:chgData name="Desmond Hudson" userId="234dbdca1ec33099" providerId="LiveId" clId="{576FF107-1652-4C69-BD6C-A7DD75250336}" dt="2024-01-16T16:24:09.120" v="32" actId="1076"/>
          <ac:picMkLst>
            <pc:docMk/>
            <pc:sldMk cId="2941064425" sldId="277"/>
            <ac:picMk id="4" creationId="{0123DE39-4F9F-4374-1319-984118305A95}"/>
          </ac:picMkLst>
        </pc:picChg>
      </pc:sldChg>
      <pc:sldChg chg="modSp mod">
        <pc:chgData name="Desmond Hudson" userId="234dbdca1ec33099" providerId="LiveId" clId="{576FF107-1652-4C69-BD6C-A7DD75250336}" dt="2024-01-16T16:24:07.245" v="29" actId="20577"/>
        <pc:sldMkLst>
          <pc:docMk/>
          <pc:sldMk cId="2652559195" sldId="278"/>
        </pc:sldMkLst>
        <pc:spChg chg="mod">
          <ac:chgData name="Desmond Hudson" userId="234dbdca1ec33099" providerId="LiveId" clId="{576FF107-1652-4C69-BD6C-A7DD75250336}" dt="2024-01-16T16:24:07.245" v="29" actId="20577"/>
          <ac:spMkLst>
            <pc:docMk/>
            <pc:sldMk cId="2652559195" sldId="278"/>
            <ac:spMk id="5" creationId="{EB8C0B67-A18D-5204-4EF1-44FC4099696D}"/>
          </ac:spMkLst>
        </pc:spChg>
        <pc:picChg chg="mod">
          <ac:chgData name="Desmond Hudson" userId="234dbdca1ec33099" providerId="LiveId" clId="{576FF107-1652-4C69-BD6C-A7DD75250336}" dt="2024-01-16T16:24:04.234" v="22" actId="14100"/>
          <ac:picMkLst>
            <pc:docMk/>
            <pc:sldMk cId="2652559195" sldId="278"/>
            <ac:picMk id="4" creationId="{4EC73789-8AC3-9D75-C7F3-F36AA043DC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7933A8-E6B8-4050-AF45-30C7CEF0AAE1}" type="datetimeFigureOut">
              <a:rPr lang="en-PH" smtClean="0"/>
              <a:t>16/01/2024</a:t>
            </a:fld>
            <a:endParaRPr lang="en-P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7185D-4720-456B-8A31-4DD55C42C6D5}" type="slidenum">
              <a:rPr lang="en-PH" smtClean="0"/>
              <a:t>‹#›</a:t>
            </a:fld>
            <a:endParaRPr lang="en-PH"/>
          </a:p>
        </p:txBody>
      </p:sp>
    </p:spTree>
    <p:extLst>
      <p:ext uri="{BB962C8B-B14F-4D97-AF65-F5344CB8AC3E}">
        <p14:creationId xmlns:p14="http://schemas.microsoft.com/office/powerpoint/2010/main" val="971817339"/>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i="1">
                <a:latin typeface="Arial"/>
                <a:ea typeface="Arial"/>
                <a:cs typeface="Arial"/>
                <a:sym typeface="Arial"/>
              </a:rPr>
              <a:t>To change the  image on this slide, select the picture and delete it. Then click the Pictures icon in the placeholder to insert your own image.</a:t>
            </a:r>
            <a:endParaRPr/>
          </a:p>
          <a:p>
            <a:pPr marL="0" lvl="0" indent="0" algn="l" rtl="0">
              <a:lnSpc>
                <a:spcPct val="100000"/>
              </a:lnSpc>
              <a:spcBef>
                <a:spcPts val="0"/>
              </a:spcBef>
              <a:spcAft>
                <a:spcPts val="0"/>
              </a:spcAft>
              <a:buSzPts val="1400"/>
              <a:buNone/>
            </a:pPr>
            <a:endParaRPr/>
          </a:p>
        </p:txBody>
      </p:sp>
      <p:sp>
        <p:nvSpPr>
          <p:cNvPr id="676" name="Google Shape;676;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Reading Captains - </a:t>
            </a:r>
            <a:r>
              <a:rPr lang="en-US" sz="1600" b="0" i="0" dirty="0">
                <a:solidFill>
                  <a:srgbClr val="FFFFFF"/>
                </a:solidFill>
                <a:effectLst/>
                <a:latin typeface="Montserrat" panose="00000500000000000000" pitchFamily="2" charset="0"/>
              </a:rPr>
              <a:t>We’re a powerful movement of family, community and system leaders working together to make sure Philly’s children become the strong readers they deserve to be. </a:t>
            </a:r>
          </a:p>
          <a:p>
            <a:pPr algn="l" fontAlgn="base"/>
            <a:r>
              <a:rPr lang="en-US" sz="1600" b="0" i="0" dirty="0">
                <a:solidFill>
                  <a:srgbClr val="FFFFFF"/>
                </a:solidFill>
                <a:effectLst/>
                <a:latin typeface="Montserrat" panose="00000500000000000000" pitchFamily="2" charset="0"/>
              </a:rPr>
              <a:t>High Scope - </a:t>
            </a:r>
            <a:r>
              <a:rPr lang="en-US" sz="2400" b="0" i="0" dirty="0">
                <a:solidFill>
                  <a:srgbClr val="666666"/>
                </a:solidFill>
                <a:effectLst/>
                <a:latin typeface="Poppins" panose="00000500000000000000" pitchFamily="2" charset="0"/>
              </a:rPr>
              <a:t>To close the opportunity gap through high-quality early childhood education.</a:t>
            </a:r>
          </a:p>
          <a:p>
            <a:pPr algn="l" fontAlgn="base"/>
            <a:r>
              <a:rPr lang="en-US" sz="2400" b="0" i="0" dirty="0">
                <a:solidFill>
                  <a:srgbClr val="666666"/>
                </a:solidFill>
                <a:effectLst/>
                <a:latin typeface="Poppins" panose="00000500000000000000" pitchFamily="2" charset="0"/>
              </a:rPr>
              <a:t>Power Up Your Business - </a:t>
            </a:r>
            <a:r>
              <a:rPr lang="en-US" sz="3600" b="0" i="0" dirty="0">
                <a:solidFill>
                  <a:srgbClr val="212529"/>
                </a:solidFill>
                <a:effectLst/>
                <a:latin typeface="Open Sans" panose="020B0606030504020204" pitchFamily="34" charset="0"/>
              </a:rPr>
              <a:t>Power Up Your Business is a FREE, neighborhood-based approach to support small business owners in Philadelphia—like you—to give you the tools you need to grow your business and help your community thrive.</a:t>
            </a:r>
          </a:p>
          <a:p>
            <a:pPr algn="l" fontAlgn="base"/>
            <a:r>
              <a:rPr lang="en-US" sz="3600" b="0" i="0" dirty="0">
                <a:solidFill>
                  <a:srgbClr val="212529"/>
                </a:solidFill>
                <a:effectLst/>
                <a:latin typeface="Open Sans" panose="020B0606030504020204" pitchFamily="34" charset="0"/>
              </a:rPr>
              <a:t>NAFCC-</a:t>
            </a:r>
            <a:r>
              <a:rPr lang="en-US" sz="4800" b="0" i="0" dirty="0">
                <a:solidFill>
                  <a:srgbClr val="555B63"/>
                </a:solidFill>
                <a:effectLst/>
                <a:latin typeface="Roboto" panose="02000000000000000000" pitchFamily="2" charset="0"/>
              </a:rPr>
              <a:t>The National Association for Family Child Care (NAFCC) is the only national professional association dedicated to promoting high-quality early childhood experiences in the unique environment of family child care programs.</a:t>
            </a:r>
          </a:p>
          <a:p>
            <a:pPr algn="l" fontAlgn="base"/>
            <a:r>
              <a:rPr lang="en-US" sz="4800" b="0" i="0" dirty="0">
                <a:solidFill>
                  <a:srgbClr val="555B63"/>
                </a:solidFill>
                <a:effectLst/>
                <a:latin typeface="Roboto" panose="02000000000000000000" pitchFamily="2" charset="0"/>
              </a:rPr>
              <a:t>Temple-</a:t>
            </a:r>
            <a:r>
              <a:rPr lang="en-US" sz="4800" b="0" i="0" dirty="0">
                <a:solidFill>
                  <a:srgbClr val="222222"/>
                </a:solidFill>
                <a:effectLst/>
                <a:latin typeface="Faustina"/>
              </a:rPr>
              <a:t> Helping Companies recognizing the importance of taking responsibility for their environmental impact.</a:t>
            </a:r>
          </a:p>
          <a:p>
            <a:pPr algn="l" fontAlgn="base"/>
            <a:r>
              <a:rPr lang="en-US" sz="4800" b="0" i="0" dirty="0">
                <a:solidFill>
                  <a:srgbClr val="222222"/>
                </a:solidFill>
                <a:effectLst/>
                <a:latin typeface="Faustina"/>
              </a:rPr>
              <a:t>KWEST-</a:t>
            </a:r>
            <a:r>
              <a:rPr lang="en-US" sz="4800" b="0" i="0" dirty="0">
                <a:solidFill>
                  <a:srgbClr val="2A3151"/>
                </a:solidFill>
                <a:effectLst/>
                <a:latin typeface="sailec"/>
              </a:rPr>
              <a:t>Kaleidoscope Wants Everyone Succeeding Together through the Arts</a:t>
            </a:r>
            <a:r>
              <a:rPr lang="en-US" sz="4800" b="0" i="0" dirty="0">
                <a:solidFill>
                  <a:srgbClr val="222222"/>
                </a:solidFill>
                <a:effectLst/>
                <a:latin typeface="Faustina"/>
              </a:rPr>
              <a:t> - </a:t>
            </a:r>
            <a:r>
              <a:rPr lang="en-US" sz="4800" b="0" i="0" dirty="0">
                <a:solidFill>
                  <a:srgbClr val="2A3151"/>
                </a:solidFill>
                <a:effectLst/>
                <a:latin typeface="sailec"/>
              </a:rPr>
              <a:t>successfully centered arts within its curriculum for over thirty years</a:t>
            </a:r>
            <a:endParaRPr lang="en-US" sz="3600" b="0" i="0" dirty="0">
              <a:solidFill>
                <a:srgbClr val="212529"/>
              </a:solidFill>
              <a:effectLst/>
              <a:latin typeface="Open Sans" panose="020B0606030504020204" pitchFamily="34" charset="0"/>
            </a:endParaRPr>
          </a:p>
          <a:p>
            <a:pPr algn="l" fontAlgn="base"/>
            <a:endParaRPr lang="en-US" sz="3600" b="0" i="0" dirty="0">
              <a:solidFill>
                <a:srgbClr val="212529"/>
              </a:solidFill>
              <a:effectLst/>
              <a:latin typeface="Open Sans" panose="020B0606030504020204" pitchFamily="34" charset="0"/>
            </a:endParaRPr>
          </a:p>
          <a:p>
            <a:pPr algn="l" fontAlgn="base"/>
            <a:endParaRPr lang="en-US" sz="2400" b="0" i="0" dirty="0">
              <a:solidFill>
                <a:srgbClr val="666666"/>
              </a:solidFill>
              <a:effectLst/>
              <a:latin typeface="Poppins" panose="00000500000000000000" pitchFamily="2" charset="0"/>
            </a:endParaRPr>
          </a:p>
          <a:p>
            <a:br>
              <a:rPr lang="en-US" sz="2400" dirty="0"/>
            </a:br>
            <a:endParaRPr lang="en-US" sz="1600" dirty="0"/>
          </a:p>
        </p:txBody>
      </p:sp>
      <p:sp>
        <p:nvSpPr>
          <p:cNvPr id="4" name="Slide Number Placeholder 3"/>
          <p:cNvSpPr>
            <a:spLocks noGrp="1"/>
          </p:cNvSpPr>
          <p:nvPr>
            <p:ph type="sldNum" sz="quarter" idx="5"/>
          </p:nvPr>
        </p:nvSpPr>
        <p:spPr/>
        <p:txBody>
          <a:bodyPr/>
          <a:lstStyle/>
          <a:p>
            <a:fld id="{2927185D-4720-456B-8A31-4DD55C42C6D5}" type="slidenum">
              <a:rPr lang="en-PH" smtClean="0"/>
              <a:t>39</a:t>
            </a:fld>
            <a:endParaRPr lang="en-PH"/>
          </a:p>
        </p:txBody>
      </p:sp>
    </p:spTree>
    <p:extLst>
      <p:ext uri="{BB962C8B-B14F-4D97-AF65-F5344CB8AC3E}">
        <p14:creationId xmlns:p14="http://schemas.microsoft.com/office/powerpoint/2010/main" val="90862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9fa011910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9fa0119103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29fa0119103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9902df71e1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9902df71e1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g29902df71e1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96f83be20b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96f83be20b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296f83be20b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i="1" dirty="0">
                <a:latin typeface="Arial"/>
                <a:ea typeface="Arial"/>
                <a:cs typeface="Arial"/>
                <a:sym typeface="Arial"/>
              </a:rPr>
              <a:t>To change the  image on this slide, select the picture and delete it. Then click the Pictures icon in the placeholder to insert your own image.</a:t>
            </a:r>
            <a:endParaRPr dirty="0"/>
          </a:p>
          <a:p>
            <a:pPr marL="0" lvl="0" indent="0" algn="l" rtl="0">
              <a:lnSpc>
                <a:spcPct val="100000"/>
              </a:lnSpc>
              <a:spcBef>
                <a:spcPts val="0"/>
              </a:spcBef>
              <a:spcAft>
                <a:spcPts val="0"/>
              </a:spcAft>
              <a:buSzPts val="1400"/>
              <a:buNone/>
            </a:pPr>
            <a:endParaRPr dirty="0"/>
          </a:p>
        </p:txBody>
      </p:sp>
      <p:sp>
        <p:nvSpPr>
          <p:cNvPr id="637" name="Google Shape;63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553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ec7a2680d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ec7a2680d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1ec7a2680d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745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i="1">
                <a:latin typeface="Arial"/>
                <a:ea typeface="Arial"/>
                <a:cs typeface="Arial"/>
                <a:sym typeface="Arial"/>
              </a:rPr>
              <a:t>To change the  image on this slide, select the picture and delete it. Then click the Pictures icon in the placeholder to insert your own image.</a:t>
            </a:r>
            <a:endParaRPr/>
          </a:p>
          <a:p>
            <a:pPr marL="0" lvl="0" indent="0" algn="l" rtl="0">
              <a:lnSpc>
                <a:spcPct val="100000"/>
              </a:lnSpc>
              <a:spcBef>
                <a:spcPts val="0"/>
              </a:spcBef>
              <a:spcAft>
                <a:spcPts val="0"/>
              </a:spcAft>
              <a:buSzPts val="1400"/>
              <a:buNone/>
            </a:pPr>
            <a:endParaRPr/>
          </a:p>
        </p:txBody>
      </p:sp>
      <p:sp>
        <p:nvSpPr>
          <p:cNvPr id="637" name="Google Shape;63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39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8c1411a071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g28c1411a071_1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8c1411a071_1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8c1411a071_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28c1411a071_1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6"/>
            <a:ext cx="8245162" cy="1475013"/>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55"/>
            <a:ext cx="8245160"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5956147"/>
            <a:ext cx="2133600" cy="365125"/>
          </a:xfrm>
        </p:spPr>
        <p:txBody>
          <a:bodyPr/>
          <a:lstStyle>
            <a:lvl1pPr>
              <a:defRPr>
                <a:solidFill>
                  <a:schemeClr val="accent1">
                    <a:lumMod val="75000"/>
                    <a:lumOff val="25000"/>
                  </a:schemeClr>
                </a:solidFill>
              </a:defRPr>
            </a:lvl1p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a:xfrm>
            <a:off x="435895" y="5951821"/>
            <a:ext cx="5187908"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5956147"/>
            <a:ext cx="762330"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640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007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4" y="599726"/>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6" y="675736"/>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8" y="675736"/>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7" y="5956147"/>
            <a:ext cx="996106" cy="365125"/>
          </a:xfrm>
        </p:spPr>
        <p:txBody>
          <a:bodyPr/>
          <a:lstStyle>
            <a:lvl1pPr>
              <a:defRPr>
                <a:solidFill>
                  <a:schemeClr val="accent1">
                    <a:lumMod val="75000"/>
                    <a:lumOff val="25000"/>
                  </a:schemeClr>
                </a:solidFill>
              </a:defRPr>
            </a:lvl1p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a:xfrm>
            <a:off x="581198" y="5951821"/>
            <a:ext cx="5922209" cy="365125"/>
          </a:xfrm>
        </p:spPr>
        <p:txBody>
          <a:bodyPr/>
          <a:lstStyle/>
          <a:p>
            <a:endParaRPr lang="en-US" dirty="0"/>
          </a:p>
        </p:txBody>
      </p:sp>
      <p:sp>
        <p:nvSpPr>
          <p:cNvPr id="6" name="Slide Number Placeholder 5"/>
          <p:cNvSpPr>
            <a:spLocks noGrp="1"/>
          </p:cNvSpPr>
          <p:nvPr>
            <p:ph type="sldNum" sz="quarter" idx="12"/>
          </p:nvPr>
        </p:nvSpPr>
        <p:spPr>
          <a:xfrm>
            <a:off x="7834963" y="5956147"/>
            <a:ext cx="873146"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7353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CD26FCC-D1A5-4923-A834-3727D825986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1496537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26FCC-D1A5-4923-A834-3727D825986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235679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D26FCC-D1A5-4923-A834-3727D825986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64212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D26FCC-D1A5-4923-A834-3727D825986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92397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4"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D26FCC-D1A5-4923-A834-3727D825986C}"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563594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D26FCC-D1A5-4923-A834-3727D825986C}"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3475301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26FCC-D1A5-4923-A834-3727D825986C}"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3184289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D26FCC-D1A5-4923-A834-3727D825986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171566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435900" y="2180502"/>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9" y="5956147"/>
            <a:ext cx="789381"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91606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D26FCC-D1A5-4923-A834-3727D825986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35512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26FCC-D1A5-4923-A834-3727D825986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1956852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26FCC-D1A5-4923-A834-3727D825986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4C080-0988-4B88-808E-529FE80C4C8E}" type="slidenum">
              <a:rPr lang="en-US" smtClean="0"/>
              <a:t>‹#›</a:t>
            </a:fld>
            <a:endParaRPr lang="en-US"/>
          </a:p>
        </p:txBody>
      </p:sp>
    </p:spTree>
    <p:extLst>
      <p:ext uri="{BB962C8B-B14F-4D97-AF65-F5344CB8AC3E}">
        <p14:creationId xmlns:p14="http://schemas.microsoft.com/office/powerpoint/2010/main" val="1882489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5"/>
        <p:cNvGrpSpPr/>
        <p:nvPr/>
      </p:nvGrpSpPr>
      <p:grpSpPr>
        <a:xfrm>
          <a:off x="0" y="0"/>
          <a:ext cx="0" cy="0"/>
          <a:chOff x="0" y="0"/>
          <a:chExt cx="0" cy="0"/>
        </a:xfrm>
      </p:grpSpPr>
      <p:sp>
        <p:nvSpPr>
          <p:cNvPr id="16" name="Google Shape;16;p2"/>
          <p:cNvSpPr/>
          <p:nvPr/>
        </p:nvSpPr>
        <p:spPr>
          <a:xfrm>
            <a:off x="4905377" y="0"/>
            <a:ext cx="4238622"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dk1"/>
          </a:solidFill>
          <a:ln>
            <a:noFill/>
          </a:ln>
        </p:spPr>
        <p:txBody>
          <a:bodyPr spcFirstLastPara="1" wrap="square" lIns="68568" tIns="34284" rIns="68568" bIns="34284" anchor="t" anchorCtr="0">
            <a:noAutofit/>
          </a:bodyPr>
          <a:lstStyle/>
          <a:p>
            <a:pPr marL="0" marR="0" lvl="0" indent="0" algn="l" rtl="0">
              <a:lnSpc>
                <a:spcPct val="100000"/>
              </a:lnSpc>
              <a:spcBef>
                <a:spcPts val="0"/>
              </a:spcBef>
              <a:spcAft>
                <a:spcPts val="0"/>
              </a:spcAft>
              <a:buClr>
                <a:srgbClr val="000000"/>
              </a:buClr>
              <a:buSzPts val="1799"/>
              <a:buFont typeface="Arial"/>
              <a:buNone/>
            </a:pPr>
            <a:endParaRPr sz="1350" b="0" i="0" u="none" strike="noStrike" cap="none">
              <a:solidFill>
                <a:schemeClr val="dk1"/>
              </a:solidFill>
              <a:latin typeface="Palatino Linotype"/>
              <a:ea typeface="Palatino Linotype"/>
              <a:cs typeface="Palatino Linotype"/>
              <a:sym typeface="Palatino Linotype"/>
            </a:endParaRPr>
          </a:p>
        </p:txBody>
      </p:sp>
      <p:sp>
        <p:nvSpPr>
          <p:cNvPr id="17" name="Google Shape;17;p2"/>
          <p:cNvSpPr/>
          <p:nvPr/>
        </p:nvSpPr>
        <p:spPr>
          <a:xfrm>
            <a:off x="4692653"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68568" tIns="34284" rIns="68568" bIns="34284" anchor="t" anchorCtr="0">
            <a:noAutofit/>
          </a:bodyPr>
          <a:lstStyle/>
          <a:p>
            <a:pPr marL="0" marR="0" lvl="0" indent="0" algn="l" rtl="0">
              <a:lnSpc>
                <a:spcPct val="100000"/>
              </a:lnSpc>
              <a:spcBef>
                <a:spcPts val="0"/>
              </a:spcBef>
              <a:spcAft>
                <a:spcPts val="0"/>
              </a:spcAft>
              <a:buClr>
                <a:srgbClr val="000000"/>
              </a:buClr>
              <a:buSzPts val="1799"/>
              <a:buFont typeface="Arial"/>
              <a:buNone/>
            </a:pPr>
            <a:endParaRPr sz="1350" b="0" i="0" u="none" strike="noStrike" cap="none">
              <a:solidFill>
                <a:schemeClr val="dk1"/>
              </a:solidFill>
              <a:latin typeface="Palatino Linotype"/>
              <a:ea typeface="Palatino Linotype"/>
              <a:cs typeface="Palatino Linotype"/>
              <a:sym typeface="Palatino Linotype"/>
            </a:endParaRPr>
          </a:p>
        </p:txBody>
      </p:sp>
      <p:sp>
        <p:nvSpPr>
          <p:cNvPr id="18" name="Google Shape;18;p2"/>
          <p:cNvSpPr/>
          <p:nvPr/>
        </p:nvSpPr>
        <p:spPr>
          <a:xfrm>
            <a:off x="4546602"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68568" tIns="34284" rIns="68568" bIns="34284" anchor="t" anchorCtr="0">
            <a:noAutofit/>
          </a:bodyPr>
          <a:lstStyle/>
          <a:p>
            <a:pPr marL="0" marR="0" lvl="0" indent="0" algn="l" rtl="0">
              <a:lnSpc>
                <a:spcPct val="100000"/>
              </a:lnSpc>
              <a:spcBef>
                <a:spcPts val="0"/>
              </a:spcBef>
              <a:spcAft>
                <a:spcPts val="0"/>
              </a:spcAft>
              <a:buClr>
                <a:srgbClr val="000000"/>
              </a:buClr>
              <a:buSzPts val="1799"/>
              <a:buFont typeface="Arial"/>
              <a:buNone/>
            </a:pPr>
            <a:endParaRPr sz="1350" b="0" i="0" u="none" strike="noStrike" cap="none">
              <a:solidFill>
                <a:schemeClr val="dk1"/>
              </a:solidFill>
              <a:latin typeface="Palatino Linotype"/>
              <a:ea typeface="Palatino Linotype"/>
              <a:cs typeface="Palatino Linotype"/>
              <a:sym typeface="Palatino Linotype"/>
            </a:endParaRPr>
          </a:p>
        </p:txBody>
      </p:sp>
      <p:sp>
        <p:nvSpPr>
          <p:cNvPr id="19" name="Google Shape;19;p2"/>
          <p:cNvSpPr txBox="1">
            <a:spLocks noGrp="1"/>
          </p:cNvSpPr>
          <p:nvPr>
            <p:ph type="ctrTitle"/>
          </p:nvPr>
        </p:nvSpPr>
        <p:spPr>
          <a:xfrm>
            <a:off x="971551" y="1873584"/>
            <a:ext cx="384048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999"/>
              <a:buFont typeface="Century Gothic"/>
              <a:buNone/>
              <a:defRPr sz="3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descr="An empty placeholder to add an image. Click on the placeholder and select the image that you wish to add"/>
          <p:cNvSpPr>
            <a:spLocks noGrp="1"/>
          </p:cNvSpPr>
          <p:nvPr>
            <p:ph type="pic" idx="2"/>
          </p:nvPr>
        </p:nvSpPr>
        <p:spPr>
          <a:xfrm>
            <a:off x="5057782" y="0"/>
            <a:ext cx="4086223" cy="6858000"/>
          </a:xfrm>
          <a:prstGeom prst="rect">
            <a:avLst/>
          </a:prstGeom>
          <a:noFill/>
          <a:ln>
            <a:noFill/>
          </a:ln>
        </p:spPr>
      </p:sp>
      <p:sp>
        <p:nvSpPr>
          <p:cNvPr id="21" name="Google Shape;21;p2"/>
          <p:cNvSpPr txBox="1">
            <a:spLocks noGrp="1"/>
          </p:cNvSpPr>
          <p:nvPr>
            <p:ph type="subTitle" idx="1"/>
          </p:nvPr>
        </p:nvSpPr>
        <p:spPr>
          <a:xfrm>
            <a:off x="971551" y="4572000"/>
            <a:ext cx="3840480" cy="1600200"/>
          </a:xfrm>
          <a:prstGeom prst="rect">
            <a:avLst/>
          </a:prstGeom>
          <a:solidFill>
            <a:schemeClr val="lt2">
              <a:alpha val="69019"/>
            </a:schemeClr>
          </a:solid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399"/>
              <a:buNone/>
              <a:defRPr sz="1800"/>
            </a:lvl1pPr>
            <a:lvl2pPr lvl="1" algn="ctr">
              <a:lnSpc>
                <a:spcPct val="90000"/>
              </a:lnSpc>
              <a:spcBef>
                <a:spcPts val="450"/>
              </a:spcBef>
              <a:spcAft>
                <a:spcPts val="0"/>
              </a:spcAft>
              <a:buSzPts val="1999"/>
              <a:buNone/>
              <a:defRPr sz="1500"/>
            </a:lvl2pPr>
            <a:lvl3pPr lvl="2" algn="ctr">
              <a:lnSpc>
                <a:spcPct val="90000"/>
              </a:lnSpc>
              <a:spcBef>
                <a:spcPts val="450"/>
              </a:spcBef>
              <a:spcAft>
                <a:spcPts val="0"/>
              </a:spcAft>
              <a:buSzPts val="1799"/>
              <a:buNone/>
              <a:defRPr sz="1350"/>
            </a:lvl3pPr>
            <a:lvl4pPr lvl="3" algn="ctr">
              <a:lnSpc>
                <a:spcPct val="90000"/>
              </a:lnSpc>
              <a:spcBef>
                <a:spcPts val="450"/>
              </a:spcBef>
              <a:spcAft>
                <a:spcPts val="0"/>
              </a:spcAft>
              <a:buSzPts val="1600"/>
              <a:buNone/>
              <a:defRPr sz="1200"/>
            </a:lvl4pPr>
            <a:lvl5pPr lvl="4" algn="ctr">
              <a:lnSpc>
                <a:spcPct val="90000"/>
              </a:lnSpc>
              <a:spcBef>
                <a:spcPts val="450"/>
              </a:spcBef>
              <a:spcAft>
                <a:spcPts val="0"/>
              </a:spcAft>
              <a:buSzPts val="1600"/>
              <a:buNone/>
              <a:defRPr sz="1200"/>
            </a:lvl5pPr>
            <a:lvl6pPr lvl="5" algn="ctr">
              <a:lnSpc>
                <a:spcPct val="100000"/>
              </a:lnSpc>
              <a:spcBef>
                <a:spcPts val="450"/>
              </a:spcBef>
              <a:spcAft>
                <a:spcPts val="0"/>
              </a:spcAft>
              <a:buClr>
                <a:schemeClr val="dk1"/>
              </a:buClr>
              <a:buSzPts val="1600"/>
              <a:buNone/>
              <a:defRPr sz="1200"/>
            </a:lvl6pPr>
            <a:lvl7pPr lvl="6" algn="ctr">
              <a:lnSpc>
                <a:spcPct val="100000"/>
              </a:lnSpc>
              <a:spcBef>
                <a:spcPts val="450"/>
              </a:spcBef>
              <a:spcAft>
                <a:spcPts val="0"/>
              </a:spcAft>
              <a:buClr>
                <a:schemeClr val="dk1"/>
              </a:buClr>
              <a:buSzPts val="1600"/>
              <a:buNone/>
              <a:defRPr sz="1200"/>
            </a:lvl7pPr>
            <a:lvl8pPr lvl="7" algn="ctr">
              <a:lnSpc>
                <a:spcPct val="100000"/>
              </a:lnSpc>
              <a:spcBef>
                <a:spcPts val="450"/>
              </a:spcBef>
              <a:spcAft>
                <a:spcPts val="0"/>
              </a:spcAft>
              <a:buClr>
                <a:schemeClr val="dk1"/>
              </a:buClr>
              <a:buSzPts val="1600"/>
              <a:buNone/>
              <a:defRPr sz="1200"/>
            </a:lvl8pPr>
            <a:lvl9pPr lvl="8" algn="ctr">
              <a:lnSpc>
                <a:spcPct val="100000"/>
              </a:lnSpc>
              <a:spcBef>
                <a:spcPts val="450"/>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6405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70614" y="381000"/>
            <a:ext cx="7202776"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970614" y="1676400"/>
            <a:ext cx="7202776" cy="44958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57244" algn="l">
              <a:lnSpc>
                <a:spcPct val="90000"/>
              </a:lnSpc>
              <a:spcBef>
                <a:spcPts val="1200"/>
              </a:spcBef>
              <a:spcAft>
                <a:spcPts val="0"/>
              </a:spcAft>
              <a:buSzPts val="1800"/>
              <a:buChar char="•"/>
              <a:defRPr/>
            </a:lvl1pPr>
            <a:lvl2pPr marL="685983" lvl="1" indent="-257244" algn="l">
              <a:lnSpc>
                <a:spcPct val="90000"/>
              </a:lnSpc>
              <a:spcBef>
                <a:spcPts val="450"/>
              </a:spcBef>
              <a:spcAft>
                <a:spcPts val="0"/>
              </a:spcAft>
              <a:buSzPts val="1800"/>
              <a:buChar char="–"/>
              <a:defRPr/>
            </a:lvl2pPr>
            <a:lvl3pPr marL="1028974" lvl="2" indent="-257244" algn="l">
              <a:lnSpc>
                <a:spcPct val="90000"/>
              </a:lnSpc>
              <a:spcBef>
                <a:spcPts val="450"/>
              </a:spcBef>
              <a:spcAft>
                <a:spcPts val="0"/>
              </a:spcAft>
              <a:buSzPts val="1800"/>
              <a:buChar char="–"/>
              <a:defRPr/>
            </a:lvl3pPr>
            <a:lvl4pPr marL="1371966" lvl="3" indent="-257244" algn="l">
              <a:lnSpc>
                <a:spcPct val="90000"/>
              </a:lnSpc>
              <a:spcBef>
                <a:spcPts val="450"/>
              </a:spcBef>
              <a:spcAft>
                <a:spcPts val="0"/>
              </a:spcAft>
              <a:buSzPts val="1800"/>
              <a:buChar char="–"/>
              <a:defRPr/>
            </a:lvl4pPr>
            <a:lvl5pPr marL="1714957" lvl="4" indent="-247716" algn="l">
              <a:lnSpc>
                <a:spcPct val="90000"/>
              </a:lnSpc>
              <a:spcBef>
                <a:spcPts val="450"/>
              </a:spcBef>
              <a:spcAft>
                <a:spcPts val="0"/>
              </a:spcAft>
              <a:buSzPts val="1600"/>
              <a:buChar char="–"/>
              <a:defRPr/>
            </a:lvl5pPr>
            <a:lvl6pPr marL="2057949" lvl="5" indent="-247716" algn="l">
              <a:lnSpc>
                <a:spcPct val="100000"/>
              </a:lnSpc>
              <a:spcBef>
                <a:spcPts val="450"/>
              </a:spcBef>
              <a:spcAft>
                <a:spcPts val="0"/>
              </a:spcAft>
              <a:buClr>
                <a:schemeClr val="dk1"/>
              </a:buClr>
              <a:buSzPts val="1600"/>
              <a:buChar char="–"/>
              <a:defRPr/>
            </a:lvl6pPr>
            <a:lvl7pPr marL="2400940" lvl="6" indent="-247716" algn="l">
              <a:lnSpc>
                <a:spcPct val="100000"/>
              </a:lnSpc>
              <a:spcBef>
                <a:spcPts val="450"/>
              </a:spcBef>
              <a:spcAft>
                <a:spcPts val="0"/>
              </a:spcAft>
              <a:buClr>
                <a:schemeClr val="dk1"/>
              </a:buClr>
              <a:buSzPts val="1600"/>
              <a:buChar char="–"/>
              <a:defRPr/>
            </a:lvl7pPr>
            <a:lvl8pPr marL="2743932" lvl="7" indent="-247716" algn="l">
              <a:lnSpc>
                <a:spcPct val="100000"/>
              </a:lnSpc>
              <a:spcBef>
                <a:spcPts val="450"/>
              </a:spcBef>
              <a:spcAft>
                <a:spcPts val="0"/>
              </a:spcAft>
              <a:buClr>
                <a:schemeClr val="dk1"/>
              </a:buClr>
              <a:buSzPts val="1600"/>
              <a:buChar char="–"/>
              <a:defRPr/>
            </a:lvl8pPr>
            <a:lvl9pPr marL="3086923" lvl="8" indent="-247716" algn="l">
              <a:lnSpc>
                <a:spcPct val="100000"/>
              </a:lnSpc>
              <a:spcBef>
                <a:spcPts val="450"/>
              </a:spcBef>
              <a:spcAft>
                <a:spcPts val="0"/>
              </a:spcAft>
              <a:buClr>
                <a:schemeClr val="dk1"/>
              </a:buClr>
              <a:buSzPts val="1600"/>
              <a:buChar char="–"/>
              <a:defRPr/>
            </a:lvl9pPr>
          </a:lstStyle>
          <a:p>
            <a:endParaRPr/>
          </a:p>
        </p:txBody>
      </p:sp>
      <p:sp>
        <p:nvSpPr>
          <p:cNvPr id="25" name="Google Shape;25;p3"/>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94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970614" y="381000"/>
            <a:ext cx="7202776"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70612" y="1676400"/>
            <a:ext cx="3525930" cy="44958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85826" algn="l">
              <a:lnSpc>
                <a:spcPct val="90000"/>
              </a:lnSpc>
              <a:spcBef>
                <a:spcPts val="1200"/>
              </a:spcBef>
              <a:spcAft>
                <a:spcPts val="0"/>
              </a:spcAft>
              <a:buSzPts val="2400"/>
              <a:buChar char="•"/>
              <a:defRPr sz="1800"/>
            </a:lvl1pPr>
            <a:lvl2pPr marL="685983" lvl="1" indent="-266771" algn="l">
              <a:lnSpc>
                <a:spcPct val="90000"/>
              </a:lnSpc>
              <a:spcBef>
                <a:spcPts val="450"/>
              </a:spcBef>
              <a:spcAft>
                <a:spcPts val="0"/>
              </a:spcAft>
              <a:buSzPts val="2000"/>
              <a:buChar char="–"/>
              <a:defRPr sz="1500"/>
            </a:lvl2pPr>
            <a:lvl3pPr marL="1028974" lvl="2" indent="-257244" algn="l">
              <a:lnSpc>
                <a:spcPct val="90000"/>
              </a:lnSpc>
              <a:spcBef>
                <a:spcPts val="450"/>
              </a:spcBef>
              <a:spcAft>
                <a:spcPts val="0"/>
              </a:spcAft>
              <a:buSzPts val="1800"/>
              <a:buChar char="–"/>
              <a:defRPr sz="1350"/>
            </a:lvl3pPr>
            <a:lvl4pPr marL="1371966" lvl="3" indent="-247716" algn="l">
              <a:lnSpc>
                <a:spcPct val="90000"/>
              </a:lnSpc>
              <a:spcBef>
                <a:spcPts val="450"/>
              </a:spcBef>
              <a:spcAft>
                <a:spcPts val="0"/>
              </a:spcAft>
              <a:buSzPts val="1600"/>
              <a:buChar char="–"/>
              <a:defRPr sz="1200"/>
            </a:lvl4pPr>
            <a:lvl5pPr marL="1714957" lvl="4" indent="-247716" algn="l">
              <a:lnSpc>
                <a:spcPct val="90000"/>
              </a:lnSpc>
              <a:spcBef>
                <a:spcPts val="450"/>
              </a:spcBef>
              <a:spcAft>
                <a:spcPts val="0"/>
              </a:spcAft>
              <a:buSzPts val="1600"/>
              <a:buChar char="–"/>
              <a:defRPr sz="1200"/>
            </a:lvl5pPr>
            <a:lvl6pPr marL="2057949" lvl="5" indent="-247716" algn="l">
              <a:lnSpc>
                <a:spcPct val="100000"/>
              </a:lnSpc>
              <a:spcBef>
                <a:spcPts val="450"/>
              </a:spcBef>
              <a:spcAft>
                <a:spcPts val="0"/>
              </a:spcAft>
              <a:buClr>
                <a:schemeClr val="dk1"/>
              </a:buClr>
              <a:buSzPts val="1600"/>
              <a:buChar char="–"/>
              <a:defRPr sz="1200"/>
            </a:lvl6pPr>
            <a:lvl7pPr marL="2400940" lvl="6" indent="-247716" algn="l">
              <a:lnSpc>
                <a:spcPct val="100000"/>
              </a:lnSpc>
              <a:spcBef>
                <a:spcPts val="450"/>
              </a:spcBef>
              <a:spcAft>
                <a:spcPts val="0"/>
              </a:spcAft>
              <a:buClr>
                <a:schemeClr val="dk1"/>
              </a:buClr>
              <a:buSzPts val="1600"/>
              <a:buChar char="–"/>
              <a:defRPr sz="1200"/>
            </a:lvl7pPr>
            <a:lvl8pPr marL="2743932" lvl="7" indent="-247716" algn="l">
              <a:lnSpc>
                <a:spcPct val="100000"/>
              </a:lnSpc>
              <a:spcBef>
                <a:spcPts val="450"/>
              </a:spcBef>
              <a:spcAft>
                <a:spcPts val="0"/>
              </a:spcAft>
              <a:buClr>
                <a:schemeClr val="dk1"/>
              </a:buClr>
              <a:buSzPts val="1600"/>
              <a:buChar char="–"/>
              <a:defRPr sz="1200"/>
            </a:lvl8pPr>
            <a:lvl9pPr marL="3086923" lvl="8" indent="-247716" algn="l">
              <a:lnSpc>
                <a:spcPct val="100000"/>
              </a:lnSpc>
              <a:spcBef>
                <a:spcPts val="450"/>
              </a:spcBef>
              <a:spcAft>
                <a:spcPts val="0"/>
              </a:spcAft>
              <a:buClr>
                <a:schemeClr val="dk1"/>
              </a:buClr>
              <a:buSzPts val="1600"/>
              <a:buChar char="–"/>
              <a:defRPr sz="1200"/>
            </a:lvl9pPr>
          </a:lstStyle>
          <a:p>
            <a:endParaRPr/>
          </a:p>
        </p:txBody>
      </p:sp>
      <p:sp>
        <p:nvSpPr>
          <p:cNvPr id="31" name="Google Shape;31;p4"/>
          <p:cNvSpPr txBox="1">
            <a:spLocks noGrp="1"/>
          </p:cNvSpPr>
          <p:nvPr>
            <p:ph type="body" idx="2"/>
          </p:nvPr>
        </p:nvSpPr>
        <p:spPr>
          <a:xfrm>
            <a:off x="4652738" y="1676401"/>
            <a:ext cx="3525930" cy="44958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85826" algn="l">
              <a:lnSpc>
                <a:spcPct val="90000"/>
              </a:lnSpc>
              <a:spcBef>
                <a:spcPts val="1200"/>
              </a:spcBef>
              <a:spcAft>
                <a:spcPts val="0"/>
              </a:spcAft>
              <a:buSzPts val="2400"/>
              <a:buChar char="•"/>
              <a:defRPr sz="1800"/>
            </a:lvl1pPr>
            <a:lvl2pPr marL="685983" lvl="1" indent="-266771" algn="l">
              <a:lnSpc>
                <a:spcPct val="90000"/>
              </a:lnSpc>
              <a:spcBef>
                <a:spcPts val="450"/>
              </a:spcBef>
              <a:spcAft>
                <a:spcPts val="0"/>
              </a:spcAft>
              <a:buSzPts val="2000"/>
              <a:buChar char="–"/>
              <a:defRPr sz="1500"/>
            </a:lvl2pPr>
            <a:lvl3pPr marL="1028974" lvl="2" indent="-257244" algn="l">
              <a:lnSpc>
                <a:spcPct val="90000"/>
              </a:lnSpc>
              <a:spcBef>
                <a:spcPts val="450"/>
              </a:spcBef>
              <a:spcAft>
                <a:spcPts val="0"/>
              </a:spcAft>
              <a:buSzPts val="1800"/>
              <a:buChar char="–"/>
              <a:defRPr sz="1350"/>
            </a:lvl3pPr>
            <a:lvl4pPr marL="1371966" lvl="3" indent="-247716" algn="l">
              <a:lnSpc>
                <a:spcPct val="90000"/>
              </a:lnSpc>
              <a:spcBef>
                <a:spcPts val="450"/>
              </a:spcBef>
              <a:spcAft>
                <a:spcPts val="0"/>
              </a:spcAft>
              <a:buSzPts val="1600"/>
              <a:buChar char="–"/>
              <a:defRPr sz="1200"/>
            </a:lvl4pPr>
            <a:lvl5pPr marL="1714957" lvl="4" indent="-247716" algn="l">
              <a:lnSpc>
                <a:spcPct val="90000"/>
              </a:lnSpc>
              <a:spcBef>
                <a:spcPts val="450"/>
              </a:spcBef>
              <a:spcAft>
                <a:spcPts val="0"/>
              </a:spcAft>
              <a:buSzPts val="1600"/>
              <a:buChar char="–"/>
              <a:defRPr sz="1200"/>
            </a:lvl5pPr>
            <a:lvl6pPr marL="2057949" lvl="5" indent="-247716" algn="l">
              <a:lnSpc>
                <a:spcPct val="100000"/>
              </a:lnSpc>
              <a:spcBef>
                <a:spcPts val="450"/>
              </a:spcBef>
              <a:spcAft>
                <a:spcPts val="0"/>
              </a:spcAft>
              <a:buClr>
                <a:schemeClr val="dk1"/>
              </a:buClr>
              <a:buSzPts val="1600"/>
              <a:buChar char="–"/>
              <a:defRPr sz="1200"/>
            </a:lvl6pPr>
            <a:lvl7pPr marL="2400940" lvl="6" indent="-247716" algn="l">
              <a:lnSpc>
                <a:spcPct val="100000"/>
              </a:lnSpc>
              <a:spcBef>
                <a:spcPts val="450"/>
              </a:spcBef>
              <a:spcAft>
                <a:spcPts val="0"/>
              </a:spcAft>
              <a:buClr>
                <a:schemeClr val="dk1"/>
              </a:buClr>
              <a:buSzPts val="1600"/>
              <a:buChar char="–"/>
              <a:defRPr sz="1200"/>
            </a:lvl7pPr>
            <a:lvl8pPr marL="2743932" lvl="7" indent="-247716" algn="l">
              <a:lnSpc>
                <a:spcPct val="100000"/>
              </a:lnSpc>
              <a:spcBef>
                <a:spcPts val="450"/>
              </a:spcBef>
              <a:spcAft>
                <a:spcPts val="0"/>
              </a:spcAft>
              <a:buClr>
                <a:schemeClr val="dk1"/>
              </a:buClr>
              <a:buSzPts val="1600"/>
              <a:buChar char="–"/>
              <a:defRPr sz="1200"/>
            </a:lvl8pPr>
            <a:lvl9pPr marL="3086923" lvl="8" indent="-247716" algn="l">
              <a:lnSpc>
                <a:spcPct val="100000"/>
              </a:lnSpc>
              <a:spcBef>
                <a:spcPts val="450"/>
              </a:spcBef>
              <a:spcAft>
                <a:spcPts val="0"/>
              </a:spcAft>
              <a:buClr>
                <a:schemeClr val="dk1"/>
              </a:buClr>
              <a:buSzPts val="1600"/>
              <a:buChar char="–"/>
              <a:defRPr sz="1200"/>
            </a:lvl9pPr>
          </a:lstStyle>
          <a:p>
            <a:endParaRPr/>
          </a:p>
        </p:txBody>
      </p:sp>
      <p:sp>
        <p:nvSpPr>
          <p:cNvPr id="32" name="Google Shape;32;p4"/>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94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5829627" y="1676400"/>
            <a:ext cx="2858244" cy="2438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2401"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970612" y="685800"/>
            <a:ext cx="4630356" cy="54864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85826" algn="l">
              <a:lnSpc>
                <a:spcPct val="90000"/>
              </a:lnSpc>
              <a:spcBef>
                <a:spcPts val="1200"/>
              </a:spcBef>
              <a:spcAft>
                <a:spcPts val="0"/>
              </a:spcAft>
              <a:buSzPts val="2400"/>
              <a:buChar char="•"/>
              <a:defRPr sz="1800"/>
            </a:lvl1pPr>
            <a:lvl2pPr marL="685983" lvl="1" indent="-266771" algn="l">
              <a:lnSpc>
                <a:spcPct val="90000"/>
              </a:lnSpc>
              <a:spcBef>
                <a:spcPts val="450"/>
              </a:spcBef>
              <a:spcAft>
                <a:spcPts val="0"/>
              </a:spcAft>
              <a:buSzPts val="2000"/>
              <a:buChar char="–"/>
              <a:defRPr sz="1500"/>
            </a:lvl2pPr>
            <a:lvl3pPr marL="1028974" lvl="2" indent="-257244" algn="l">
              <a:lnSpc>
                <a:spcPct val="90000"/>
              </a:lnSpc>
              <a:spcBef>
                <a:spcPts val="450"/>
              </a:spcBef>
              <a:spcAft>
                <a:spcPts val="0"/>
              </a:spcAft>
              <a:buSzPts val="1800"/>
              <a:buChar char="–"/>
              <a:defRPr sz="1350"/>
            </a:lvl3pPr>
            <a:lvl4pPr marL="1371966" lvl="3" indent="-247716" algn="l">
              <a:lnSpc>
                <a:spcPct val="90000"/>
              </a:lnSpc>
              <a:spcBef>
                <a:spcPts val="450"/>
              </a:spcBef>
              <a:spcAft>
                <a:spcPts val="0"/>
              </a:spcAft>
              <a:buSzPts val="1600"/>
              <a:buChar char="–"/>
              <a:defRPr sz="1200"/>
            </a:lvl4pPr>
            <a:lvl5pPr marL="1714957" lvl="4" indent="-247716" algn="l">
              <a:lnSpc>
                <a:spcPct val="90000"/>
              </a:lnSpc>
              <a:spcBef>
                <a:spcPts val="450"/>
              </a:spcBef>
              <a:spcAft>
                <a:spcPts val="0"/>
              </a:spcAft>
              <a:buSzPts val="1600"/>
              <a:buChar char="–"/>
              <a:defRPr sz="1200"/>
            </a:lvl5pPr>
            <a:lvl6pPr marL="2057949" lvl="5" indent="-247716" algn="l">
              <a:lnSpc>
                <a:spcPct val="100000"/>
              </a:lnSpc>
              <a:spcBef>
                <a:spcPts val="450"/>
              </a:spcBef>
              <a:spcAft>
                <a:spcPts val="0"/>
              </a:spcAft>
              <a:buClr>
                <a:schemeClr val="dk1"/>
              </a:buClr>
              <a:buSzPts val="1600"/>
              <a:buChar char="–"/>
              <a:defRPr sz="1200"/>
            </a:lvl6pPr>
            <a:lvl7pPr marL="2400940" lvl="6" indent="-247716" algn="l">
              <a:lnSpc>
                <a:spcPct val="100000"/>
              </a:lnSpc>
              <a:spcBef>
                <a:spcPts val="450"/>
              </a:spcBef>
              <a:spcAft>
                <a:spcPts val="0"/>
              </a:spcAft>
              <a:buClr>
                <a:schemeClr val="dk1"/>
              </a:buClr>
              <a:buSzPts val="1600"/>
              <a:buChar char="–"/>
              <a:defRPr sz="1200"/>
            </a:lvl7pPr>
            <a:lvl8pPr marL="2743932" lvl="7" indent="-247716" algn="l">
              <a:lnSpc>
                <a:spcPct val="100000"/>
              </a:lnSpc>
              <a:spcBef>
                <a:spcPts val="450"/>
              </a:spcBef>
              <a:spcAft>
                <a:spcPts val="0"/>
              </a:spcAft>
              <a:buClr>
                <a:schemeClr val="dk1"/>
              </a:buClr>
              <a:buSzPts val="1600"/>
              <a:buChar char="–"/>
              <a:defRPr sz="1200"/>
            </a:lvl8pPr>
            <a:lvl9pPr marL="3086923" lvl="8" indent="-247716" algn="l">
              <a:lnSpc>
                <a:spcPct val="100000"/>
              </a:lnSpc>
              <a:spcBef>
                <a:spcPts val="450"/>
              </a:spcBef>
              <a:spcAft>
                <a:spcPts val="0"/>
              </a:spcAft>
              <a:buClr>
                <a:schemeClr val="dk1"/>
              </a:buClr>
              <a:buSzPts val="1600"/>
              <a:buChar char="–"/>
              <a:defRPr sz="1200"/>
            </a:lvl9pPr>
          </a:lstStyle>
          <a:p>
            <a:endParaRPr/>
          </a:p>
        </p:txBody>
      </p:sp>
      <p:sp>
        <p:nvSpPr>
          <p:cNvPr id="38" name="Google Shape;38;p5"/>
          <p:cNvSpPr txBox="1">
            <a:spLocks noGrp="1"/>
          </p:cNvSpPr>
          <p:nvPr>
            <p:ph type="body" idx="2"/>
          </p:nvPr>
        </p:nvSpPr>
        <p:spPr>
          <a:xfrm>
            <a:off x="5829627" y="4191000"/>
            <a:ext cx="2858244" cy="1524000"/>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1200"/>
              </a:spcBef>
              <a:spcAft>
                <a:spcPts val="0"/>
              </a:spcAft>
              <a:buSzPts val="1800"/>
              <a:buNone/>
              <a:defRPr sz="1350"/>
            </a:lvl1pPr>
            <a:lvl2pPr marL="685983" lvl="1" indent="-171496" algn="l">
              <a:lnSpc>
                <a:spcPct val="90000"/>
              </a:lnSpc>
              <a:spcBef>
                <a:spcPts val="450"/>
              </a:spcBef>
              <a:spcAft>
                <a:spcPts val="0"/>
              </a:spcAft>
              <a:buSzPts val="1200"/>
              <a:buNone/>
              <a:defRPr sz="900"/>
            </a:lvl2pPr>
            <a:lvl3pPr marL="1028974" lvl="2" indent="-171496" algn="l">
              <a:lnSpc>
                <a:spcPct val="90000"/>
              </a:lnSpc>
              <a:spcBef>
                <a:spcPts val="450"/>
              </a:spcBef>
              <a:spcAft>
                <a:spcPts val="0"/>
              </a:spcAft>
              <a:buSzPts val="1000"/>
              <a:buNone/>
              <a:defRPr sz="750"/>
            </a:lvl3pPr>
            <a:lvl4pPr marL="1371966" lvl="3" indent="-171496" algn="l">
              <a:lnSpc>
                <a:spcPct val="90000"/>
              </a:lnSpc>
              <a:spcBef>
                <a:spcPts val="450"/>
              </a:spcBef>
              <a:spcAft>
                <a:spcPts val="0"/>
              </a:spcAft>
              <a:buSzPts val="900"/>
              <a:buNone/>
              <a:defRPr sz="675"/>
            </a:lvl4pPr>
            <a:lvl5pPr marL="1714957" lvl="4" indent="-171496" algn="l">
              <a:lnSpc>
                <a:spcPct val="90000"/>
              </a:lnSpc>
              <a:spcBef>
                <a:spcPts val="450"/>
              </a:spcBef>
              <a:spcAft>
                <a:spcPts val="0"/>
              </a:spcAft>
              <a:buSzPts val="900"/>
              <a:buNone/>
              <a:defRPr sz="675"/>
            </a:lvl5pPr>
            <a:lvl6pPr marL="2057949" lvl="5" indent="-171496" algn="l">
              <a:lnSpc>
                <a:spcPct val="100000"/>
              </a:lnSpc>
              <a:spcBef>
                <a:spcPts val="450"/>
              </a:spcBef>
              <a:spcAft>
                <a:spcPts val="0"/>
              </a:spcAft>
              <a:buClr>
                <a:schemeClr val="dk1"/>
              </a:buClr>
              <a:buSzPts val="900"/>
              <a:buNone/>
              <a:defRPr sz="675"/>
            </a:lvl6pPr>
            <a:lvl7pPr marL="2400940" lvl="6" indent="-171496" algn="l">
              <a:lnSpc>
                <a:spcPct val="100000"/>
              </a:lnSpc>
              <a:spcBef>
                <a:spcPts val="450"/>
              </a:spcBef>
              <a:spcAft>
                <a:spcPts val="0"/>
              </a:spcAft>
              <a:buClr>
                <a:schemeClr val="dk1"/>
              </a:buClr>
              <a:buSzPts val="900"/>
              <a:buNone/>
              <a:defRPr sz="675"/>
            </a:lvl7pPr>
            <a:lvl8pPr marL="2743932" lvl="7" indent="-171496" algn="l">
              <a:lnSpc>
                <a:spcPct val="100000"/>
              </a:lnSpc>
              <a:spcBef>
                <a:spcPts val="450"/>
              </a:spcBef>
              <a:spcAft>
                <a:spcPts val="0"/>
              </a:spcAft>
              <a:buClr>
                <a:schemeClr val="dk1"/>
              </a:buClr>
              <a:buSzPts val="900"/>
              <a:buNone/>
              <a:defRPr sz="675"/>
            </a:lvl8pPr>
            <a:lvl9pPr marL="3086923" lvl="8" indent="-171496" algn="l">
              <a:lnSpc>
                <a:spcPct val="100000"/>
              </a:lnSpc>
              <a:spcBef>
                <a:spcPts val="450"/>
              </a:spcBef>
              <a:spcAft>
                <a:spcPts val="0"/>
              </a:spcAft>
              <a:buClr>
                <a:schemeClr val="dk1"/>
              </a:buClr>
              <a:buSzPts val="900"/>
              <a:buNone/>
              <a:defRPr sz="675"/>
            </a:lvl9pPr>
          </a:lstStyle>
          <a:p>
            <a:endParaRPr/>
          </a:p>
        </p:txBody>
      </p:sp>
      <p:sp>
        <p:nvSpPr>
          <p:cNvPr id="39" name="Google Shape;39;p5"/>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8516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6"/>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386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970615" y="990600"/>
            <a:ext cx="6345302"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ubTitle" idx="1"/>
          </p:nvPr>
        </p:nvSpPr>
        <p:spPr>
          <a:xfrm>
            <a:off x="970615" y="4267200"/>
            <a:ext cx="6345302"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400"/>
              <a:buNone/>
              <a:defRPr sz="1800">
                <a:solidFill>
                  <a:schemeClr val="dk1"/>
                </a:solidFill>
              </a:defRPr>
            </a:lvl1pPr>
            <a:lvl2pPr lvl="1" algn="ctr">
              <a:lnSpc>
                <a:spcPct val="90000"/>
              </a:lnSpc>
              <a:spcBef>
                <a:spcPts val="450"/>
              </a:spcBef>
              <a:spcAft>
                <a:spcPts val="0"/>
              </a:spcAft>
              <a:buSzPts val="2000"/>
              <a:buNone/>
              <a:defRPr>
                <a:solidFill>
                  <a:srgbClr val="888888"/>
                </a:solidFill>
              </a:defRPr>
            </a:lvl2pPr>
            <a:lvl3pPr lvl="2" algn="ctr">
              <a:lnSpc>
                <a:spcPct val="90000"/>
              </a:lnSpc>
              <a:spcBef>
                <a:spcPts val="450"/>
              </a:spcBef>
              <a:spcAft>
                <a:spcPts val="0"/>
              </a:spcAft>
              <a:buSzPts val="1800"/>
              <a:buNone/>
              <a:defRPr>
                <a:solidFill>
                  <a:srgbClr val="888888"/>
                </a:solidFill>
              </a:defRPr>
            </a:lvl3pPr>
            <a:lvl4pPr lvl="3" algn="ctr">
              <a:lnSpc>
                <a:spcPct val="90000"/>
              </a:lnSpc>
              <a:spcBef>
                <a:spcPts val="450"/>
              </a:spcBef>
              <a:spcAft>
                <a:spcPts val="0"/>
              </a:spcAft>
              <a:buSzPts val="1600"/>
              <a:buNone/>
              <a:defRPr>
                <a:solidFill>
                  <a:srgbClr val="888888"/>
                </a:solidFill>
              </a:defRPr>
            </a:lvl4pPr>
            <a:lvl5pPr lvl="4" algn="ctr">
              <a:lnSpc>
                <a:spcPct val="90000"/>
              </a:lnSpc>
              <a:spcBef>
                <a:spcPts val="450"/>
              </a:spcBef>
              <a:spcAft>
                <a:spcPts val="0"/>
              </a:spcAft>
              <a:buSzPts val="1600"/>
              <a:buNone/>
              <a:defRPr>
                <a:solidFill>
                  <a:srgbClr val="888888"/>
                </a:solidFill>
              </a:defRPr>
            </a:lvl5pPr>
            <a:lvl6pPr lvl="5" algn="ctr">
              <a:lnSpc>
                <a:spcPct val="100000"/>
              </a:lnSpc>
              <a:spcBef>
                <a:spcPts val="450"/>
              </a:spcBef>
              <a:spcAft>
                <a:spcPts val="0"/>
              </a:spcAft>
              <a:buClr>
                <a:srgbClr val="888888"/>
              </a:buClr>
              <a:buSzPts val="1600"/>
              <a:buNone/>
              <a:defRPr>
                <a:solidFill>
                  <a:srgbClr val="888888"/>
                </a:solidFill>
              </a:defRPr>
            </a:lvl6pPr>
            <a:lvl7pPr lvl="6" algn="ctr">
              <a:lnSpc>
                <a:spcPct val="100000"/>
              </a:lnSpc>
              <a:spcBef>
                <a:spcPts val="450"/>
              </a:spcBef>
              <a:spcAft>
                <a:spcPts val="0"/>
              </a:spcAft>
              <a:buClr>
                <a:srgbClr val="888888"/>
              </a:buClr>
              <a:buSzPts val="1600"/>
              <a:buNone/>
              <a:defRPr>
                <a:solidFill>
                  <a:srgbClr val="888888"/>
                </a:solidFill>
              </a:defRPr>
            </a:lvl7pPr>
            <a:lvl8pPr lvl="7" algn="ctr">
              <a:lnSpc>
                <a:spcPct val="100000"/>
              </a:lnSpc>
              <a:spcBef>
                <a:spcPts val="450"/>
              </a:spcBef>
              <a:spcAft>
                <a:spcPts val="0"/>
              </a:spcAft>
              <a:buClr>
                <a:srgbClr val="888888"/>
              </a:buClr>
              <a:buSzPts val="1600"/>
              <a:buNone/>
              <a:defRPr>
                <a:solidFill>
                  <a:srgbClr val="888888"/>
                </a:solidFill>
              </a:defRPr>
            </a:lvl8pPr>
            <a:lvl9pPr lvl="8" algn="ctr">
              <a:lnSpc>
                <a:spcPct val="100000"/>
              </a:lnSpc>
              <a:spcBef>
                <a:spcPts val="450"/>
              </a:spcBef>
              <a:spcAft>
                <a:spcPts val="0"/>
              </a:spcAft>
              <a:buClr>
                <a:srgbClr val="888888"/>
              </a:buClr>
              <a:buSzPts val="1600"/>
              <a:buNone/>
              <a:defRPr>
                <a:solidFill>
                  <a:srgbClr val="888888"/>
                </a:solidFill>
              </a:defRPr>
            </a:lvl9pPr>
          </a:lstStyle>
          <a:p>
            <a:endParaRPr/>
          </a:p>
        </p:txBody>
      </p:sp>
      <p:sp>
        <p:nvSpPr>
          <p:cNvPr id="49" name="Google Shape;49;p7"/>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52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8"/>
          <p:cNvSpPr/>
          <p:nvPr/>
        </p:nvSpPr>
        <p:spPr>
          <a:xfrm rot="10800000" flipH="1">
            <a:off x="1" y="2247900"/>
            <a:ext cx="9143906" cy="4610100"/>
          </a:xfrm>
          <a:prstGeom prst="rect">
            <a:avLst/>
          </a:prstGeom>
          <a:solidFill>
            <a:schemeClr val="accent4"/>
          </a:solidFill>
          <a:ln>
            <a:noFill/>
          </a:ln>
        </p:spPr>
        <p:txBody>
          <a:bodyPr spcFirstLastPara="1" wrap="square" lIns="91430" tIns="91430" rIns="91430" bIns="9143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54" name="Google Shape;54;p8"/>
          <p:cNvSpPr/>
          <p:nvPr/>
        </p:nvSpPr>
        <p:spPr>
          <a:xfrm>
            <a:off x="1" y="2248000"/>
            <a:ext cx="9143906"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30" tIns="91430" rIns="91430" bIns="9143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55" name="Google Shape;55;p8"/>
          <p:cNvSpPr txBox="1">
            <a:spLocks noGrp="1"/>
          </p:cNvSpPr>
          <p:nvPr>
            <p:ph type="title"/>
          </p:nvPr>
        </p:nvSpPr>
        <p:spPr>
          <a:xfrm>
            <a:off x="471901" y="984967"/>
            <a:ext cx="8222066" cy="102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471905" y="2558767"/>
            <a:ext cx="3999967" cy="36135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62007" algn="l">
              <a:lnSpc>
                <a:spcPct val="90000"/>
              </a:lnSpc>
              <a:spcBef>
                <a:spcPts val="1200"/>
              </a:spcBef>
              <a:spcAft>
                <a:spcPts val="0"/>
              </a:spcAft>
              <a:buSzPts val="1900"/>
              <a:buChar char="•"/>
              <a:defRPr sz="1425"/>
            </a:lvl1pPr>
            <a:lvl2pPr marL="685983" lvl="1" indent="-247716" algn="l">
              <a:lnSpc>
                <a:spcPct val="90000"/>
              </a:lnSpc>
              <a:spcBef>
                <a:spcPts val="450"/>
              </a:spcBef>
              <a:spcAft>
                <a:spcPts val="0"/>
              </a:spcAft>
              <a:buSzPts val="1600"/>
              <a:buChar char="–"/>
              <a:defRPr sz="1200"/>
            </a:lvl2pPr>
            <a:lvl3pPr marL="1028974" lvl="2" indent="-247716" algn="l">
              <a:lnSpc>
                <a:spcPct val="90000"/>
              </a:lnSpc>
              <a:spcBef>
                <a:spcPts val="450"/>
              </a:spcBef>
              <a:spcAft>
                <a:spcPts val="0"/>
              </a:spcAft>
              <a:buSzPts val="1600"/>
              <a:buChar char="–"/>
              <a:defRPr sz="1200"/>
            </a:lvl3pPr>
            <a:lvl4pPr marL="1371966" lvl="3" indent="-247716" algn="l">
              <a:lnSpc>
                <a:spcPct val="90000"/>
              </a:lnSpc>
              <a:spcBef>
                <a:spcPts val="450"/>
              </a:spcBef>
              <a:spcAft>
                <a:spcPts val="0"/>
              </a:spcAft>
              <a:buSzPts val="1600"/>
              <a:buChar char="–"/>
              <a:defRPr sz="1200"/>
            </a:lvl4pPr>
            <a:lvl5pPr marL="1714957" lvl="4" indent="-247716" algn="l">
              <a:lnSpc>
                <a:spcPct val="90000"/>
              </a:lnSpc>
              <a:spcBef>
                <a:spcPts val="450"/>
              </a:spcBef>
              <a:spcAft>
                <a:spcPts val="0"/>
              </a:spcAft>
              <a:buSzPts val="1600"/>
              <a:buChar char="–"/>
              <a:defRPr sz="1200"/>
            </a:lvl5pPr>
            <a:lvl6pPr marL="2057949" lvl="5" indent="-247716" algn="l">
              <a:lnSpc>
                <a:spcPct val="100000"/>
              </a:lnSpc>
              <a:spcBef>
                <a:spcPts val="450"/>
              </a:spcBef>
              <a:spcAft>
                <a:spcPts val="0"/>
              </a:spcAft>
              <a:buSzPts val="1600"/>
              <a:buChar char="–"/>
              <a:defRPr sz="1200"/>
            </a:lvl6pPr>
            <a:lvl7pPr marL="2400940" lvl="6" indent="-247716" algn="l">
              <a:lnSpc>
                <a:spcPct val="100000"/>
              </a:lnSpc>
              <a:spcBef>
                <a:spcPts val="450"/>
              </a:spcBef>
              <a:spcAft>
                <a:spcPts val="0"/>
              </a:spcAft>
              <a:buSzPts val="1600"/>
              <a:buChar char="–"/>
              <a:defRPr sz="1200"/>
            </a:lvl7pPr>
            <a:lvl8pPr marL="2743932" lvl="7" indent="-247716" algn="l">
              <a:lnSpc>
                <a:spcPct val="100000"/>
              </a:lnSpc>
              <a:spcBef>
                <a:spcPts val="450"/>
              </a:spcBef>
              <a:spcAft>
                <a:spcPts val="0"/>
              </a:spcAft>
              <a:buSzPts val="1600"/>
              <a:buChar char="–"/>
              <a:defRPr sz="1200"/>
            </a:lvl8pPr>
            <a:lvl9pPr marL="3086923" lvl="8" indent="-247716" algn="l">
              <a:lnSpc>
                <a:spcPct val="100000"/>
              </a:lnSpc>
              <a:spcBef>
                <a:spcPts val="450"/>
              </a:spcBef>
              <a:spcAft>
                <a:spcPts val="0"/>
              </a:spcAft>
              <a:buSzPts val="1600"/>
              <a:buChar char="–"/>
              <a:defRPr sz="1200"/>
            </a:lvl9pPr>
          </a:lstStyle>
          <a:p>
            <a:endParaRPr/>
          </a:p>
        </p:txBody>
      </p:sp>
      <p:sp>
        <p:nvSpPr>
          <p:cNvPr id="57" name="Google Shape;57;p8"/>
          <p:cNvSpPr txBox="1">
            <a:spLocks noGrp="1"/>
          </p:cNvSpPr>
          <p:nvPr>
            <p:ph type="body" idx="2"/>
          </p:nvPr>
        </p:nvSpPr>
        <p:spPr>
          <a:xfrm>
            <a:off x="4694255" y="2558767"/>
            <a:ext cx="3999967" cy="36135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62007" algn="l">
              <a:lnSpc>
                <a:spcPct val="90000"/>
              </a:lnSpc>
              <a:spcBef>
                <a:spcPts val="1200"/>
              </a:spcBef>
              <a:spcAft>
                <a:spcPts val="0"/>
              </a:spcAft>
              <a:buSzPts val="1900"/>
              <a:buChar char="•"/>
              <a:defRPr sz="1425"/>
            </a:lvl1pPr>
            <a:lvl2pPr marL="685983" lvl="1" indent="-247716" algn="l">
              <a:lnSpc>
                <a:spcPct val="90000"/>
              </a:lnSpc>
              <a:spcBef>
                <a:spcPts val="450"/>
              </a:spcBef>
              <a:spcAft>
                <a:spcPts val="0"/>
              </a:spcAft>
              <a:buSzPts val="1600"/>
              <a:buChar char="–"/>
              <a:defRPr sz="1200"/>
            </a:lvl2pPr>
            <a:lvl3pPr marL="1028974" lvl="2" indent="-247716" algn="l">
              <a:lnSpc>
                <a:spcPct val="90000"/>
              </a:lnSpc>
              <a:spcBef>
                <a:spcPts val="450"/>
              </a:spcBef>
              <a:spcAft>
                <a:spcPts val="0"/>
              </a:spcAft>
              <a:buSzPts val="1600"/>
              <a:buChar char="–"/>
              <a:defRPr sz="1200"/>
            </a:lvl3pPr>
            <a:lvl4pPr marL="1371966" lvl="3" indent="-247716" algn="l">
              <a:lnSpc>
                <a:spcPct val="90000"/>
              </a:lnSpc>
              <a:spcBef>
                <a:spcPts val="450"/>
              </a:spcBef>
              <a:spcAft>
                <a:spcPts val="0"/>
              </a:spcAft>
              <a:buSzPts val="1600"/>
              <a:buChar char="–"/>
              <a:defRPr sz="1200"/>
            </a:lvl4pPr>
            <a:lvl5pPr marL="1714957" lvl="4" indent="-247716" algn="l">
              <a:lnSpc>
                <a:spcPct val="90000"/>
              </a:lnSpc>
              <a:spcBef>
                <a:spcPts val="450"/>
              </a:spcBef>
              <a:spcAft>
                <a:spcPts val="0"/>
              </a:spcAft>
              <a:buSzPts val="1600"/>
              <a:buChar char="–"/>
              <a:defRPr sz="1200"/>
            </a:lvl5pPr>
            <a:lvl6pPr marL="2057949" lvl="5" indent="-247716" algn="l">
              <a:lnSpc>
                <a:spcPct val="100000"/>
              </a:lnSpc>
              <a:spcBef>
                <a:spcPts val="450"/>
              </a:spcBef>
              <a:spcAft>
                <a:spcPts val="0"/>
              </a:spcAft>
              <a:buSzPts val="1600"/>
              <a:buChar char="–"/>
              <a:defRPr sz="1200"/>
            </a:lvl6pPr>
            <a:lvl7pPr marL="2400940" lvl="6" indent="-247716" algn="l">
              <a:lnSpc>
                <a:spcPct val="100000"/>
              </a:lnSpc>
              <a:spcBef>
                <a:spcPts val="450"/>
              </a:spcBef>
              <a:spcAft>
                <a:spcPts val="0"/>
              </a:spcAft>
              <a:buSzPts val="1600"/>
              <a:buChar char="–"/>
              <a:defRPr sz="1200"/>
            </a:lvl7pPr>
            <a:lvl8pPr marL="2743932" lvl="7" indent="-247716" algn="l">
              <a:lnSpc>
                <a:spcPct val="100000"/>
              </a:lnSpc>
              <a:spcBef>
                <a:spcPts val="450"/>
              </a:spcBef>
              <a:spcAft>
                <a:spcPts val="0"/>
              </a:spcAft>
              <a:buSzPts val="1600"/>
              <a:buChar char="–"/>
              <a:defRPr sz="1200"/>
            </a:lvl8pPr>
            <a:lvl9pPr marL="3086923" lvl="8" indent="-247716" algn="l">
              <a:lnSpc>
                <a:spcPct val="100000"/>
              </a:lnSpc>
              <a:spcBef>
                <a:spcPts val="450"/>
              </a:spcBef>
              <a:spcAft>
                <a:spcPts val="0"/>
              </a:spcAft>
              <a:buSzPts val="1600"/>
              <a:buChar char="–"/>
              <a:defRPr sz="1200"/>
            </a:lvl9pPr>
          </a:lstStyle>
          <a:p>
            <a:endParaRPr/>
          </a:p>
        </p:txBody>
      </p:sp>
      <p:sp>
        <p:nvSpPr>
          <p:cNvPr id="58" name="Google Shape;58;p8"/>
          <p:cNvSpPr txBox="1">
            <a:spLocks noGrp="1"/>
          </p:cNvSpPr>
          <p:nvPr>
            <p:ph type="sldNum" idx="12"/>
          </p:nvPr>
        </p:nvSpPr>
        <p:spPr>
          <a:xfrm>
            <a:off x="8523546" y="6260831"/>
            <a:ext cx="548693"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449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8" y="5141984"/>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900" y="3043915"/>
            <a:ext cx="8272211"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900" y="4541417"/>
            <a:ext cx="827221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7441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5829627" y="1676400"/>
            <a:ext cx="2858244" cy="2438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entury Gothic"/>
              <a:buNone/>
              <a:defRPr sz="2401"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descr="An empty placeholder to add an image. Click on the placeholder and select the image that you wish to add"/>
          <p:cNvSpPr>
            <a:spLocks noGrp="1"/>
          </p:cNvSpPr>
          <p:nvPr>
            <p:ph type="pic" idx="2"/>
          </p:nvPr>
        </p:nvSpPr>
        <p:spPr>
          <a:xfrm>
            <a:off x="1142109" y="0"/>
            <a:ext cx="4458862" cy="6858000"/>
          </a:xfrm>
          <a:prstGeom prst="rect">
            <a:avLst/>
          </a:prstGeom>
          <a:solidFill>
            <a:schemeClr val="lt2">
              <a:alpha val="69019"/>
            </a:schemeClr>
          </a:solidFill>
          <a:ln>
            <a:noFill/>
          </a:ln>
        </p:spPr>
      </p:sp>
      <p:sp>
        <p:nvSpPr>
          <p:cNvPr id="62" name="Google Shape;62;p9"/>
          <p:cNvSpPr txBox="1">
            <a:spLocks noGrp="1"/>
          </p:cNvSpPr>
          <p:nvPr>
            <p:ph type="body" idx="1"/>
          </p:nvPr>
        </p:nvSpPr>
        <p:spPr>
          <a:xfrm>
            <a:off x="5829627" y="4191000"/>
            <a:ext cx="2858244" cy="1524000"/>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1200"/>
              </a:spcBef>
              <a:spcAft>
                <a:spcPts val="0"/>
              </a:spcAft>
              <a:buSzPts val="1800"/>
              <a:buNone/>
              <a:defRPr sz="1350"/>
            </a:lvl1pPr>
            <a:lvl2pPr marL="685983" lvl="1" indent="-171496" algn="l">
              <a:lnSpc>
                <a:spcPct val="90000"/>
              </a:lnSpc>
              <a:spcBef>
                <a:spcPts val="450"/>
              </a:spcBef>
              <a:spcAft>
                <a:spcPts val="0"/>
              </a:spcAft>
              <a:buSzPts val="1200"/>
              <a:buNone/>
              <a:defRPr sz="900"/>
            </a:lvl2pPr>
            <a:lvl3pPr marL="1028974" lvl="2" indent="-171496" algn="l">
              <a:lnSpc>
                <a:spcPct val="90000"/>
              </a:lnSpc>
              <a:spcBef>
                <a:spcPts val="450"/>
              </a:spcBef>
              <a:spcAft>
                <a:spcPts val="0"/>
              </a:spcAft>
              <a:buSzPts val="1000"/>
              <a:buNone/>
              <a:defRPr sz="750"/>
            </a:lvl3pPr>
            <a:lvl4pPr marL="1371966" lvl="3" indent="-171496" algn="l">
              <a:lnSpc>
                <a:spcPct val="90000"/>
              </a:lnSpc>
              <a:spcBef>
                <a:spcPts val="450"/>
              </a:spcBef>
              <a:spcAft>
                <a:spcPts val="0"/>
              </a:spcAft>
              <a:buSzPts val="900"/>
              <a:buNone/>
              <a:defRPr sz="675"/>
            </a:lvl4pPr>
            <a:lvl5pPr marL="1714957" lvl="4" indent="-171496" algn="l">
              <a:lnSpc>
                <a:spcPct val="90000"/>
              </a:lnSpc>
              <a:spcBef>
                <a:spcPts val="450"/>
              </a:spcBef>
              <a:spcAft>
                <a:spcPts val="0"/>
              </a:spcAft>
              <a:buSzPts val="900"/>
              <a:buNone/>
              <a:defRPr sz="675"/>
            </a:lvl5pPr>
            <a:lvl6pPr marL="2057949" lvl="5" indent="-171496" algn="l">
              <a:lnSpc>
                <a:spcPct val="100000"/>
              </a:lnSpc>
              <a:spcBef>
                <a:spcPts val="450"/>
              </a:spcBef>
              <a:spcAft>
                <a:spcPts val="0"/>
              </a:spcAft>
              <a:buClr>
                <a:schemeClr val="dk1"/>
              </a:buClr>
              <a:buSzPts val="900"/>
              <a:buNone/>
              <a:defRPr sz="675"/>
            </a:lvl6pPr>
            <a:lvl7pPr marL="2400940" lvl="6" indent="-171496" algn="l">
              <a:lnSpc>
                <a:spcPct val="100000"/>
              </a:lnSpc>
              <a:spcBef>
                <a:spcPts val="450"/>
              </a:spcBef>
              <a:spcAft>
                <a:spcPts val="0"/>
              </a:spcAft>
              <a:buClr>
                <a:schemeClr val="dk1"/>
              </a:buClr>
              <a:buSzPts val="900"/>
              <a:buNone/>
              <a:defRPr sz="675"/>
            </a:lvl7pPr>
            <a:lvl8pPr marL="2743932" lvl="7" indent="-171496" algn="l">
              <a:lnSpc>
                <a:spcPct val="100000"/>
              </a:lnSpc>
              <a:spcBef>
                <a:spcPts val="450"/>
              </a:spcBef>
              <a:spcAft>
                <a:spcPts val="0"/>
              </a:spcAft>
              <a:buClr>
                <a:schemeClr val="dk1"/>
              </a:buClr>
              <a:buSzPts val="900"/>
              <a:buNone/>
              <a:defRPr sz="675"/>
            </a:lvl8pPr>
            <a:lvl9pPr marL="3086923" lvl="8" indent="-171496" algn="l">
              <a:lnSpc>
                <a:spcPct val="100000"/>
              </a:lnSpc>
              <a:spcBef>
                <a:spcPts val="450"/>
              </a:spcBef>
              <a:spcAft>
                <a:spcPts val="0"/>
              </a:spcAft>
              <a:buClr>
                <a:schemeClr val="dk1"/>
              </a:buClr>
              <a:buSzPts val="900"/>
              <a:buNone/>
              <a:defRPr sz="675"/>
            </a:lvl9pPr>
          </a:lstStyle>
          <a:p>
            <a:endParaRPr/>
          </a:p>
        </p:txBody>
      </p:sp>
    </p:spTree>
    <p:extLst>
      <p:ext uri="{BB962C8B-B14F-4D97-AF65-F5344CB8AC3E}">
        <p14:creationId xmlns:p14="http://schemas.microsoft.com/office/powerpoint/2010/main" val="57861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970617" y="2057410"/>
            <a:ext cx="6345303" cy="2666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entury Gothic"/>
              <a:buNone/>
              <a:defRPr sz="3601"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970617" y="4876800"/>
            <a:ext cx="6345303" cy="1143000"/>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0"/>
              </a:spcBef>
              <a:spcAft>
                <a:spcPts val="0"/>
              </a:spcAft>
              <a:buSzPts val="2400"/>
              <a:buNone/>
              <a:defRPr sz="1800">
                <a:solidFill>
                  <a:schemeClr val="dk1"/>
                </a:solidFill>
              </a:defRPr>
            </a:lvl1pPr>
            <a:lvl2pPr marL="685983" lvl="1" indent="-171496" algn="l">
              <a:lnSpc>
                <a:spcPct val="90000"/>
              </a:lnSpc>
              <a:spcBef>
                <a:spcPts val="450"/>
              </a:spcBef>
              <a:spcAft>
                <a:spcPts val="0"/>
              </a:spcAft>
              <a:buSzPts val="1800"/>
              <a:buNone/>
              <a:defRPr sz="1350">
                <a:solidFill>
                  <a:srgbClr val="888888"/>
                </a:solidFill>
              </a:defRPr>
            </a:lvl2pPr>
            <a:lvl3pPr marL="1028974" lvl="2" indent="-171496" algn="l">
              <a:lnSpc>
                <a:spcPct val="90000"/>
              </a:lnSpc>
              <a:spcBef>
                <a:spcPts val="450"/>
              </a:spcBef>
              <a:spcAft>
                <a:spcPts val="0"/>
              </a:spcAft>
              <a:buSzPts val="1600"/>
              <a:buNone/>
              <a:defRPr sz="1200">
                <a:solidFill>
                  <a:srgbClr val="888888"/>
                </a:solidFill>
              </a:defRPr>
            </a:lvl3pPr>
            <a:lvl4pPr marL="1371966" lvl="3" indent="-171496" algn="l">
              <a:lnSpc>
                <a:spcPct val="90000"/>
              </a:lnSpc>
              <a:spcBef>
                <a:spcPts val="450"/>
              </a:spcBef>
              <a:spcAft>
                <a:spcPts val="0"/>
              </a:spcAft>
              <a:buSzPts val="1400"/>
              <a:buNone/>
              <a:defRPr sz="1050">
                <a:solidFill>
                  <a:srgbClr val="888888"/>
                </a:solidFill>
              </a:defRPr>
            </a:lvl4pPr>
            <a:lvl5pPr marL="1714957" lvl="4" indent="-171496" algn="l">
              <a:lnSpc>
                <a:spcPct val="90000"/>
              </a:lnSpc>
              <a:spcBef>
                <a:spcPts val="450"/>
              </a:spcBef>
              <a:spcAft>
                <a:spcPts val="0"/>
              </a:spcAft>
              <a:buSzPts val="1400"/>
              <a:buNone/>
              <a:defRPr sz="1050">
                <a:solidFill>
                  <a:srgbClr val="888888"/>
                </a:solidFill>
              </a:defRPr>
            </a:lvl5pPr>
            <a:lvl6pPr marL="2057949" lvl="5" indent="-171496" algn="l">
              <a:lnSpc>
                <a:spcPct val="100000"/>
              </a:lnSpc>
              <a:spcBef>
                <a:spcPts val="450"/>
              </a:spcBef>
              <a:spcAft>
                <a:spcPts val="0"/>
              </a:spcAft>
              <a:buClr>
                <a:srgbClr val="888888"/>
              </a:buClr>
              <a:buSzPts val="1400"/>
              <a:buNone/>
              <a:defRPr sz="1050">
                <a:solidFill>
                  <a:srgbClr val="888888"/>
                </a:solidFill>
              </a:defRPr>
            </a:lvl6pPr>
            <a:lvl7pPr marL="2400940" lvl="6" indent="-171496" algn="l">
              <a:lnSpc>
                <a:spcPct val="100000"/>
              </a:lnSpc>
              <a:spcBef>
                <a:spcPts val="450"/>
              </a:spcBef>
              <a:spcAft>
                <a:spcPts val="0"/>
              </a:spcAft>
              <a:buClr>
                <a:srgbClr val="888888"/>
              </a:buClr>
              <a:buSzPts val="1400"/>
              <a:buNone/>
              <a:defRPr sz="1050">
                <a:solidFill>
                  <a:srgbClr val="888888"/>
                </a:solidFill>
              </a:defRPr>
            </a:lvl7pPr>
            <a:lvl8pPr marL="2743932" lvl="7" indent="-171496" algn="l">
              <a:lnSpc>
                <a:spcPct val="100000"/>
              </a:lnSpc>
              <a:spcBef>
                <a:spcPts val="450"/>
              </a:spcBef>
              <a:spcAft>
                <a:spcPts val="0"/>
              </a:spcAft>
              <a:buClr>
                <a:srgbClr val="888888"/>
              </a:buClr>
              <a:buSzPts val="1400"/>
              <a:buNone/>
              <a:defRPr sz="1050">
                <a:solidFill>
                  <a:srgbClr val="888888"/>
                </a:solidFill>
              </a:defRPr>
            </a:lvl8pPr>
            <a:lvl9pPr marL="3086923" lvl="8" indent="-171496" algn="l">
              <a:lnSpc>
                <a:spcPct val="100000"/>
              </a:lnSpc>
              <a:spcBef>
                <a:spcPts val="450"/>
              </a:spcBef>
              <a:spcAft>
                <a:spcPts val="0"/>
              </a:spcAft>
              <a:buClr>
                <a:srgbClr val="888888"/>
              </a:buClr>
              <a:buSzPts val="1400"/>
              <a:buNone/>
              <a:defRPr sz="1050">
                <a:solidFill>
                  <a:srgbClr val="888888"/>
                </a:solidFill>
              </a:defRPr>
            </a:lvl9pPr>
          </a:lstStyle>
          <a:p>
            <a:endParaRPr/>
          </a:p>
        </p:txBody>
      </p:sp>
      <p:sp>
        <p:nvSpPr>
          <p:cNvPr id="66" name="Google Shape;66;p10"/>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63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970614" y="381000"/>
            <a:ext cx="7202776"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26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70614" y="381000"/>
            <a:ext cx="7202776"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2324100" y="322912"/>
            <a:ext cx="4495800" cy="7202776"/>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57244" algn="l">
              <a:lnSpc>
                <a:spcPct val="90000"/>
              </a:lnSpc>
              <a:spcBef>
                <a:spcPts val="1200"/>
              </a:spcBef>
              <a:spcAft>
                <a:spcPts val="0"/>
              </a:spcAft>
              <a:buSzPts val="1800"/>
              <a:buChar char="•"/>
              <a:defRPr/>
            </a:lvl1pPr>
            <a:lvl2pPr marL="685983" lvl="1" indent="-257244" algn="l">
              <a:lnSpc>
                <a:spcPct val="90000"/>
              </a:lnSpc>
              <a:spcBef>
                <a:spcPts val="450"/>
              </a:spcBef>
              <a:spcAft>
                <a:spcPts val="0"/>
              </a:spcAft>
              <a:buSzPts val="1800"/>
              <a:buChar char="–"/>
              <a:defRPr/>
            </a:lvl2pPr>
            <a:lvl3pPr marL="1028974" lvl="2" indent="-257244" algn="l">
              <a:lnSpc>
                <a:spcPct val="90000"/>
              </a:lnSpc>
              <a:spcBef>
                <a:spcPts val="450"/>
              </a:spcBef>
              <a:spcAft>
                <a:spcPts val="0"/>
              </a:spcAft>
              <a:buSzPts val="1800"/>
              <a:buChar char="–"/>
              <a:defRPr/>
            </a:lvl3pPr>
            <a:lvl4pPr marL="1371966" lvl="3" indent="-257244" algn="l">
              <a:lnSpc>
                <a:spcPct val="90000"/>
              </a:lnSpc>
              <a:spcBef>
                <a:spcPts val="450"/>
              </a:spcBef>
              <a:spcAft>
                <a:spcPts val="0"/>
              </a:spcAft>
              <a:buSzPts val="1800"/>
              <a:buChar char="–"/>
              <a:defRPr/>
            </a:lvl4pPr>
            <a:lvl5pPr marL="1714957" lvl="4" indent="-247716" algn="l">
              <a:lnSpc>
                <a:spcPct val="90000"/>
              </a:lnSpc>
              <a:spcBef>
                <a:spcPts val="450"/>
              </a:spcBef>
              <a:spcAft>
                <a:spcPts val="0"/>
              </a:spcAft>
              <a:buSzPts val="1600"/>
              <a:buChar char="–"/>
              <a:defRPr/>
            </a:lvl5pPr>
            <a:lvl6pPr marL="2057949" lvl="5" indent="-247716" algn="l">
              <a:lnSpc>
                <a:spcPct val="100000"/>
              </a:lnSpc>
              <a:spcBef>
                <a:spcPts val="450"/>
              </a:spcBef>
              <a:spcAft>
                <a:spcPts val="0"/>
              </a:spcAft>
              <a:buClr>
                <a:schemeClr val="dk1"/>
              </a:buClr>
              <a:buSzPts val="1600"/>
              <a:buChar char="–"/>
              <a:defRPr/>
            </a:lvl6pPr>
            <a:lvl7pPr marL="2400940" lvl="6" indent="-247716" algn="l">
              <a:lnSpc>
                <a:spcPct val="100000"/>
              </a:lnSpc>
              <a:spcBef>
                <a:spcPts val="450"/>
              </a:spcBef>
              <a:spcAft>
                <a:spcPts val="0"/>
              </a:spcAft>
              <a:buClr>
                <a:schemeClr val="dk1"/>
              </a:buClr>
              <a:buSzPts val="1600"/>
              <a:buChar char="–"/>
              <a:defRPr/>
            </a:lvl7pPr>
            <a:lvl8pPr marL="2743932" lvl="7" indent="-247716" algn="l">
              <a:lnSpc>
                <a:spcPct val="100000"/>
              </a:lnSpc>
              <a:spcBef>
                <a:spcPts val="450"/>
              </a:spcBef>
              <a:spcAft>
                <a:spcPts val="0"/>
              </a:spcAft>
              <a:buClr>
                <a:schemeClr val="dk1"/>
              </a:buClr>
              <a:buSzPts val="1600"/>
              <a:buChar char="–"/>
              <a:defRPr/>
            </a:lvl8pPr>
            <a:lvl9pPr marL="3086923" lvl="8" indent="-247716" algn="l">
              <a:lnSpc>
                <a:spcPct val="100000"/>
              </a:lnSpc>
              <a:spcBef>
                <a:spcPts val="450"/>
              </a:spcBef>
              <a:spcAft>
                <a:spcPts val="0"/>
              </a:spcAft>
              <a:buClr>
                <a:schemeClr val="dk1"/>
              </a:buClr>
              <a:buSzPts val="1600"/>
              <a:buChar char="–"/>
              <a:defRPr/>
            </a:lvl9pPr>
          </a:lstStyle>
          <a:p>
            <a:endParaRPr/>
          </a:p>
        </p:txBody>
      </p:sp>
      <p:sp>
        <p:nvSpPr>
          <p:cNvPr id="86" name="Google Shape;86;p13"/>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8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rot="5400000">
            <a:off x="5134876" y="2562047"/>
            <a:ext cx="5791200" cy="1429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4"/>
          <p:cNvSpPr txBox="1">
            <a:spLocks noGrp="1"/>
          </p:cNvSpPr>
          <p:nvPr>
            <p:ph type="body" idx="1"/>
          </p:nvPr>
        </p:nvSpPr>
        <p:spPr>
          <a:xfrm rot="5400000">
            <a:off x="1190500" y="161118"/>
            <a:ext cx="5791200" cy="6230973"/>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342991" lvl="0" indent="-257244" algn="l">
              <a:lnSpc>
                <a:spcPct val="90000"/>
              </a:lnSpc>
              <a:spcBef>
                <a:spcPts val="1200"/>
              </a:spcBef>
              <a:spcAft>
                <a:spcPts val="0"/>
              </a:spcAft>
              <a:buSzPts val="1800"/>
              <a:buChar char="•"/>
              <a:defRPr/>
            </a:lvl1pPr>
            <a:lvl2pPr marL="685983" lvl="1" indent="-257244" algn="l">
              <a:lnSpc>
                <a:spcPct val="90000"/>
              </a:lnSpc>
              <a:spcBef>
                <a:spcPts val="450"/>
              </a:spcBef>
              <a:spcAft>
                <a:spcPts val="0"/>
              </a:spcAft>
              <a:buSzPts val="1800"/>
              <a:buChar char="–"/>
              <a:defRPr/>
            </a:lvl2pPr>
            <a:lvl3pPr marL="1028974" lvl="2" indent="-257244" algn="l">
              <a:lnSpc>
                <a:spcPct val="90000"/>
              </a:lnSpc>
              <a:spcBef>
                <a:spcPts val="450"/>
              </a:spcBef>
              <a:spcAft>
                <a:spcPts val="0"/>
              </a:spcAft>
              <a:buSzPts val="1800"/>
              <a:buChar char="–"/>
              <a:defRPr/>
            </a:lvl3pPr>
            <a:lvl4pPr marL="1371966" lvl="3" indent="-257244" algn="l">
              <a:lnSpc>
                <a:spcPct val="90000"/>
              </a:lnSpc>
              <a:spcBef>
                <a:spcPts val="450"/>
              </a:spcBef>
              <a:spcAft>
                <a:spcPts val="0"/>
              </a:spcAft>
              <a:buSzPts val="1800"/>
              <a:buChar char="–"/>
              <a:defRPr/>
            </a:lvl4pPr>
            <a:lvl5pPr marL="1714957" lvl="4" indent="-247716" algn="l">
              <a:lnSpc>
                <a:spcPct val="90000"/>
              </a:lnSpc>
              <a:spcBef>
                <a:spcPts val="450"/>
              </a:spcBef>
              <a:spcAft>
                <a:spcPts val="0"/>
              </a:spcAft>
              <a:buSzPts val="1600"/>
              <a:buChar char="–"/>
              <a:defRPr/>
            </a:lvl5pPr>
            <a:lvl6pPr marL="2057949" lvl="5" indent="-247716" algn="l">
              <a:lnSpc>
                <a:spcPct val="100000"/>
              </a:lnSpc>
              <a:spcBef>
                <a:spcPts val="450"/>
              </a:spcBef>
              <a:spcAft>
                <a:spcPts val="0"/>
              </a:spcAft>
              <a:buClr>
                <a:schemeClr val="dk1"/>
              </a:buClr>
              <a:buSzPts val="1600"/>
              <a:buChar char="–"/>
              <a:defRPr/>
            </a:lvl6pPr>
            <a:lvl7pPr marL="2400940" lvl="6" indent="-247716" algn="l">
              <a:lnSpc>
                <a:spcPct val="100000"/>
              </a:lnSpc>
              <a:spcBef>
                <a:spcPts val="450"/>
              </a:spcBef>
              <a:spcAft>
                <a:spcPts val="0"/>
              </a:spcAft>
              <a:buClr>
                <a:schemeClr val="dk1"/>
              </a:buClr>
              <a:buSzPts val="1600"/>
              <a:buChar char="–"/>
              <a:defRPr/>
            </a:lvl7pPr>
            <a:lvl8pPr marL="2743932" lvl="7" indent="-247716" algn="l">
              <a:lnSpc>
                <a:spcPct val="100000"/>
              </a:lnSpc>
              <a:spcBef>
                <a:spcPts val="450"/>
              </a:spcBef>
              <a:spcAft>
                <a:spcPts val="0"/>
              </a:spcAft>
              <a:buClr>
                <a:schemeClr val="dk1"/>
              </a:buClr>
              <a:buSzPts val="1600"/>
              <a:buChar char="–"/>
              <a:defRPr/>
            </a:lvl8pPr>
            <a:lvl9pPr marL="3086923" lvl="8" indent="-247716" algn="l">
              <a:lnSpc>
                <a:spcPct val="100000"/>
              </a:lnSpc>
              <a:spcBef>
                <a:spcPts val="450"/>
              </a:spcBef>
              <a:spcAft>
                <a:spcPts val="0"/>
              </a:spcAft>
              <a:buClr>
                <a:schemeClr val="dk1"/>
              </a:buClr>
              <a:buSzPts val="1600"/>
              <a:buChar char="–"/>
              <a:defRPr/>
            </a:lvl9pPr>
          </a:lstStyle>
          <a:p>
            <a:endParaRPr/>
          </a:p>
        </p:txBody>
      </p:sp>
      <p:sp>
        <p:nvSpPr>
          <p:cNvPr id="92" name="Google Shape;92;p14"/>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86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91" y="606564"/>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900" y="2228005"/>
            <a:ext cx="406679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2228005"/>
            <a:ext cx="4066794"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3720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91" y="606564"/>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6" y="2250901"/>
            <a:ext cx="3815306"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900" y="2926061"/>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6" y="2250902"/>
            <a:ext cx="3815305"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7" y="2926061"/>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2426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FigureOut">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p:cNvSpPr>
            <a:spLocks noChangeAspect="1"/>
          </p:cNvSpPr>
          <p:nvPr/>
        </p:nvSpPr>
        <p:spPr>
          <a:xfrm>
            <a:off x="330516" y="606564"/>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417133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228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5141974"/>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9" y="5262305"/>
            <a:ext cx="4402490"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1/16/2024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268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9" y="5260137"/>
            <a:ext cx="8272213"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5408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4"/>
            <a:ext cx="8272212"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9" y="5956147"/>
            <a:ext cx="2133599" cy="365125"/>
          </a:xfrm>
          <a:prstGeom prst="rect">
            <a:avLst/>
          </a:prstGeom>
        </p:spPr>
        <p:txBody>
          <a:bodyPr vert="horz" lIns="91440" tIns="45720" rIns="91440" bIns="45720" rtlCol="0" anchor="ctr"/>
          <a:lstStyle>
            <a:lvl1pPr algn="r">
              <a:defRPr sz="675">
                <a:solidFill>
                  <a:schemeClr val="accent2"/>
                </a:solidFill>
              </a:defRPr>
            </a:lvl1p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3"/>
          </p:nvPr>
        </p:nvSpPr>
        <p:spPr>
          <a:xfrm>
            <a:off x="435895" y="5951821"/>
            <a:ext cx="5187908"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9" y="5956147"/>
            <a:ext cx="789383" cy="365125"/>
          </a:xfrm>
          <a:prstGeom prst="rect">
            <a:avLst/>
          </a:prstGeom>
        </p:spPr>
        <p:txBody>
          <a:bodyPr vert="horz" lIns="91440" tIns="45720" rIns="91440" bIns="45720" rtlCol="0" anchor="ctr"/>
          <a:lstStyle>
            <a:lvl1pPr algn="r">
              <a:defRPr sz="675">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334901" y="457205"/>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79105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6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D26FCC-D1A5-4923-A834-3727D825986C}" type="datetimeFigureOut">
              <a:rPr lang="en-US" smtClean="0"/>
              <a:t>1/16/2024</a:t>
            </a:fld>
            <a:endParaRPr lang="en-US"/>
          </a:p>
        </p:txBody>
      </p:sp>
      <p:sp>
        <p:nvSpPr>
          <p:cNvPr id="5" name="Footer Placeholder 4"/>
          <p:cNvSpPr>
            <a:spLocks noGrp="1"/>
          </p:cNvSpPr>
          <p:nvPr>
            <p:ph type="ftr" sz="quarter" idx="3"/>
          </p:nvPr>
        </p:nvSpPr>
        <p:spPr>
          <a:xfrm>
            <a:off x="3028950" y="635636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6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24C080-0988-4B88-808E-529FE80C4C8E}" type="slidenum">
              <a:rPr lang="en-US" smtClean="0"/>
              <a:t>‹#›</a:t>
            </a:fld>
            <a:endParaRPr lang="en-US"/>
          </a:p>
        </p:txBody>
      </p:sp>
    </p:spTree>
    <p:extLst>
      <p:ext uri="{BB962C8B-B14F-4D97-AF65-F5344CB8AC3E}">
        <p14:creationId xmlns:p14="http://schemas.microsoft.com/office/powerpoint/2010/main" val="3505456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70614" y="381000"/>
            <a:ext cx="7202776" cy="11430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600"/>
              <a:buFont typeface="Century Gothic"/>
              <a:buNone/>
              <a:defRPr sz="3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970614" y="1676400"/>
            <a:ext cx="7202776" cy="4495800"/>
          </a:xfrm>
          <a:prstGeom prst="rect">
            <a:avLst/>
          </a:prstGeom>
          <a:solidFill>
            <a:schemeClr val="lt2">
              <a:alpha val="69019"/>
            </a:schemeClr>
          </a:solidFill>
          <a:ln>
            <a:noFill/>
          </a:ln>
        </p:spPr>
        <p:txBody>
          <a:bodyPr spcFirstLastPara="1" wrap="square" lIns="91425" tIns="45700" rIns="91425" bIns="45700" anchor="t" anchorCtr="0">
            <a:normAutofit/>
          </a:bodyPr>
          <a:lstStyle>
            <a:lvl1pPr marL="457200" marR="0" lvl="0" indent="-381000" algn="l" rtl="0">
              <a:lnSpc>
                <a:spcPct val="90000"/>
              </a:lnSpc>
              <a:spcBef>
                <a:spcPts val="1600"/>
              </a:spcBef>
              <a:spcAft>
                <a:spcPts val="0"/>
              </a:spcAft>
              <a:buClr>
                <a:schemeClr val="accent6"/>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1pPr>
            <a:lvl2pPr marL="914400" marR="0" lvl="1" indent="-355600" algn="l" rtl="0">
              <a:lnSpc>
                <a:spcPct val="90000"/>
              </a:lnSpc>
              <a:spcBef>
                <a:spcPts val="600"/>
              </a:spcBef>
              <a:spcAft>
                <a:spcPts val="0"/>
              </a:spcAft>
              <a:buClr>
                <a:schemeClr val="accent6"/>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2pPr>
            <a:lvl3pPr marL="1371600" marR="0" lvl="2" indent="-342900" algn="l" rtl="0">
              <a:lnSpc>
                <a:spcPct val="90000"/>
              </a:lnSpc>
              <a:spcBef>
                <a:spcPts val="600"/>
              </a:spcBef>
              <a:spcAft>
                <a:spcPts val="0"/>
              </a:spcAft>
              <a:buClr>
                <a:schemeClr val="accent6"/>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3pPr>
            <a:lvl4pPr marL="1828800" marR="0" lvl="3" indent="-330200" algn="l" rtl="0">
              <a:lnSpc>
                <a:spcPct val="90000"/>
              </a:lnSpc>
              <a:spcBef>
                <a:spcPts val="600"/>
              </a:spcBef>
              <a:spcAft>
                <a:spcPts val="0"/>
              </a:spcAft>
              <a:buClr>
                <a:schemeClr val="accent6"/>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4pPr>
            <a:lvl5pPr marL="2286000" marR="0" lvl="4" indent="-330200" algn="l" rtl="0">
              <a:lnSpc>
                <a:spcPct val="90000"/>
              </a:lnSpc>
              <a:spcBef>
                <a:spcPts val="600"/>
              </a:spcBef>
              <a:spcAft>
                <a:spcPts val="0"/>
              </a:spcAft>
              <a:buClr>
                <a:schemeClr val="accent6"/>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5pPr>
            <a:lvl6pPr marL="2743200" marR="0" lvl="5"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7pPr>
            <a:lvl8pPr marL="3657600" marR="0" lvl="7"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8pPr>
            <a:lvl9pPr marL="4114800" marR="0" lvl="8"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 name="Google Shape;12;p1"/>
          <p:cNvSpPr txBox="1">
            <a:spLocks noGrp="1"/>
          </p:cNvSpPr>
          <p:nvPr>
            <p:ph type="dt" idx="10"/>
          </p:nvPr>
        </p:nvSpPr>
        <p:spPr>
          <a:xfrm>
            <a:off x="954085" y="635636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chemeClr val="dk1"/>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 name="Google Shape;13;p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25" b="0" i="0" u="none" strike="noStrike" cap="none">
                <a:solidFill>
                  <a:schemeClr val="dk1"/>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4" name="Google Shape;14;p1"/>
          <p:cNvSpPr txBox="1">
            <a:spLocks noGrp="1"/>
          </p:cNvSpPr>
          <p:nvPr>
            <p:ph type="sldNum" idx="12"/>
          </p:nvPr>
        </p:nvSpPr>
        <p:spPr>
          <a:xfrm>
            <a:off x="6039992"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1pPr>
            <a:lvl2pPr marL="0" marR="0" lvl="1"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2pPr>
            <a:lvl3pPr marL="0" marR="0" lvl="2"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3pPr>
            <a:lvl4pPr marL="0" marR="0" lvl="3"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4pPr>
            <a:lvl5pPr marL="0" marR="0" lvl="4"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5pPr>
            <a:lvl6pPr marL="0" marR="0" lvl="5"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6pPr>
            <a:lvl7pPr marL="0" marR="0" lvl="6"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7pPr>
            <a:lvl8pPr marL="0" marR="0" lvl="7"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8pPr>
            <a:lvl9pPr marL="0" marR="0" lvl="8" indent="0" algn="r" rtl="0">
              <a:lnSpc>
                <a:spcPct val="100000"/>
              </a:lnSpc>
              <a:spcBef>
                <a:spcPts val="0"/>
              </a:spcBef>
              <a:spcAft>
                <a:spcPts val="0"/>
              </a:spcAft>
              <a:buClr>
                <a:srgbClr val="000000"/>
              </a:buClr>
              <a:buSzPts val="1100"/>
              <a:buFont typeface="Arial"/>
              <a:buNone/>
              <a:defRPr sz="825" b="0" i="0" u="none" strike="noStrike" cap="none">
                <a:solidFill>
                  <a:schemeClr val="dk1"/>
                </a:solidFill>
                <a:latin typeface="Palatino Linotype"/>
                <a:ea typeface="Palatino Linotype"/>
                <a:cs typeface="Palatino Linotype"/>
                <a:sym typeface="Palatino Linotyp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24421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4.jp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hyperlink" Target="https://forms.office.com/r/LmNxpUv4Kd"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hyperlink" Target="https://phillyvip.us17.list-manage.com/track/click?u=bf7e1054ff5a8a7f616945175&amp;id=cf07c6b95b&amp;e=78851dbe9a" TargetMode="External"/><Relationship Id="rId3" Type="http://schemas.openxmlformats.org/officeDocument/2006/relationships/hyperlink" Target="https://phillyvip.us17.list-manage.com/track/click?u=bf7e1054ff5a8a7f616945175&amp;id=ceb09d5555&amp;e=78851dbe9a" TargetMode="External"/><Relationship Id="rId7" Type="http://schemas.openxmlformats.org/officeDocument/2006/relationships/hyperlink" Target="https://phillyvip.us17.list-manage.com/track/click?u=bf7e1054ff5a8a7f616945175&amp;id=487ae6d226&amp;e=78851dbe9a"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s://phillyvip.us17.list-manage.com/track/click?u=bf7e1054ff5a8a7f616945175&amp;id=ee45c18f3b&amp;e=78851dbe9a" TargetMode="External"/><Relationship Id="rId5" Type="http://schemas.openxmlformats.org/officeDocument/2006/relationships/hyperlink" Target="https://phillyvip.us17.list-manage.com/track/click?u=bf7e1054ff5a8a7f616945175&amp;id=c5cca8d2f2&amp;e=78851dbe9a" TargetMode="External"/><Relationship Id="rId4" Type="http://schemas.openxmlformats.org/officeDocument/2006/relationships/hyperlink" Target="https://phillyvip.us17.list-manage.com/track/click?u=bf7e1054ff5a8a7f616945175&amp;id=ced37062b3&amp;e=78851dbe9a" TargetMode="External"/><Relationship Id="rId9" Type="http://schemas.openxmlformats.org/officeDocument/2006/relationships/hyperlink" Target="https://phillyvip.us17.list-manage.com/track/click?u=bf7e1054ff5a8a7f616945175&amp;id=a8948fa654&amp;e=78851dbe9a"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thepennyhoarder.com/aff_c?offer_id=6653&amp;aff_id=86&amp;source=5-legal-ways-to-escape-debt-prt&amp;aff_sub=partners.thepennyhoarder.com&amp;aff_sub3=20231206&amp;aff_sub4=0709&amp;aff_unique1=631faeb14c5441ea5101574f&amp;aff_unique2=33888" TargetMode="External"/><Relationship Id="rId3" Type="http://schemas.openxmlformats.org/officeDocument/2006/relationships/image" Target="../media/image34.jpg"/><Relationship Id="rId7" Type="http://schemas.openxmlformats.org/officeDocument/2006/relationships/hyperlink" Target="https://t.thepennyhoarder.com/aff_ad?campaign_id=298&amp;aff_id=86&amp;source=5-legal-ways-to-escape-debt-prt&amp;aff_sub=partners.thepennyhoarder.com&amp;aff_sub3=20231206&amp;aff_sub4=0709&amp;aff_unique1=631faeb14c5441ea5101574f&amp;aff_unique2=33888"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hyperlink" Target="https://t.thepennyhoarder.com/aff_c?offer_id=3421&amp;aff_id=86&amp;source=5-legal-ways-to-escape-debt-prt&amp;aff_sub=partners.thepennyhoarder.com&amp;aff_sub3=20231206&amp;aff_sub4=0709&amp;aff_unique1=631faeb14c5441ea5101574f&amp;aff_unique2=33888" TargetMode="External"/><Relationship Id="rId5" Type="http://schemas.openxmlformats.org/officeDocument/2006/relationships/hyperlink" Target="https://t.thepennyhoarder.com/aff_c?offer_id=7042&amp;aff_id=86&amp;source=5-legal-ways-to-escape-debt-prt&amp;aff_sub=partners.thepennyhoarder.com&amp;aff_sub3=20231206&amp;aff_sub4=0709&amp;aff_unique1=631faeb14c5441ea5101574f&amp;aff_unique2=33888" TargetMode="External"/><Relationship Id="rId4" Type="http://schemas.openxmlformats.org/officeDocument/2006/relationships/hyperlink" Target="https://t.thepennyhoarder.com/aff_c?offer_id=6513&amp;aff_id=86&amp;source=5-legal-ways-to-escape-debt-prt&amp;aff_sub=partners.thepennyhoarder.com&amp;aff_sub3=20231206&amp;aff_sub4=0709&amp;aff_unique1=631faeb14c5441ea5101574f&amp;aff_unique2=3388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hyperlink" Target="https://e.newsletters.thepennyhoarder.com/c2/1674:6570872673ed431d00054f14:ot:631faeb14c5441ea5101574f:1/966ba9c6?jwtH=eyJ0eXAiOiJKV1QiLCJhbGciOiJIUzI1NiJ9&amp;jwtP=eyJpYXQiOjE3MDE4OTM3NTYsImNkIjoiLm5ld3NsZXR0ZXJzLnRoZXBlbm55aG9hcmRlci5jb20iLCJjZSI6ODY0MDAsInRrIjoidGhlX3Blbm55X2hvYXJkZXIiLCJtdGxJRCI6IjY1NzA5NDI4MGRhM2M3ZmRjMjBiNjMzMCIsImxpbmtVcmwiOiJodHRwczpcL1wvdC50aGVwZW5ueWhvYXJkZXIuY29tXC9hZmZfYz9vZmZlcl9pZD03MzYxJmFmZl9pZD0xODImYWZmX3N1YjM9MjAyMzEyMDYmYWZmX3N1YjQ9MTUxNSZhZmZfdW5pcXVlMT02MzFmYWViMTRjNTQ0MWVhNTEwMTU3NGYmdXRtX21lZGl1bT1lbWFpbCZ1dG1fY2FtcGFpZ249MjAyMzEyMDYmdXRtX2NvbnRlbnQ9MTUxNSZjaWQ9NjMxZmFlYjE0YzU0NDFlYTUxMDE1NzRmIn0&amp;jwtS=eN16qjOQUsGv7apXCEplmtFvJh-O5bCNPtFid0zrad8" TargetMode="External"/><Relationship Id="rId5" Type="http://schemas.openxmlformats.org/officeDocument/2006/relationships/image" Target="../media/image50.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hyperlink" Target="https://www.americanheritagecu.org/about-us/american-heritage-and-the-community/events"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s://r20.rs6.net/tn.jsp?f=001VAvpg2NcdKDgG5RGjghmBLL3NEVaU2yMmzL5YD0xues_YOxsCSKqGXwzG1xdZcz2MAL1vXIaW5ZXx95OsmY-AFGJbweMmGXnjzOvPLmZMG11rbw-lBiATfKJW3YU2p06RjhyQLha6emwJ1TZZGWQmGxUhYbt9Zz-QozDu94s7MtN8ErVXNg1eA==&amp;c=egNHpNRbMec1k4VC0QdbylVgnrc9E0tIua9e4gL5ksu1PnYpzeBtdg==&amp;ch=Feg5wJJCuqDahX6raXqHSecEOkA4PzO2b2DfzokNjMMv6-aDqTczvg==" TargetMode="External"/><Relationship Id="rId3" Type="http://schemas.openxmlformats.org/officeDocument/2006/relationships/image" Target="../media/image53.gif"/><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hyperlink" Target="https://r20.rs6.net/tn.jsp?f=001VAvpg2NcdKDgG5RGjghmBLL3NEVaU2yMmzL5YD0xues_YOxsCSKqGXwzG1xdZcz2sC-q1w9ezpG3aB_hdHYndJFn1hcaJlO-RBzicnnC1ngGht08Ouj9oyTr9KxLHpwqmsCDAC5Nz8lfWBKYRc8tQ3rhtzJ4vhmXsKVla63cSypGjWE0J-gOfQ==&amp;c=egNHpNRbMec1k4VC0QdbylVgnrc9E0tIua9e4gL5ksu1PnYpzeBtdg==&amp;ch=Feg5wJJCuqDahX6raXqHSecEOkA4PzO2b2DfzokNjMMv6-aDqTczvg==" TargetMode="External"/><Relationship Id="rId5" Type="http://schemas.openxmlformats.org/officeDocument/2006/relationships/image" Target="../media/image54.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hyperlink" Target="https://ccp.edu/forms/power-your-business-peer-based-learning-experience-appl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58.jpg"/><Relationship Id="rId5" Type="http://schemas.openxmlformats.org/officeDocument/2006/relationships/hyperlink" Target="https://www.suzeorman.com/podcast" TargetMode="Externa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hyperlink" Target="https://pennsylvania.grantwatch.com/cat/26/preschool-grants.html" TargetMode="External"/><Relationship Id="rId5" Type="http://schemas.openxmlformats.org/officeDocument/2006/relationships/image" Target="../media/image60.pn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hyperlink" Target="https://settlementmusic.org/opportunities/creative-movement-and-music-teaching-artists-kwest-arts/" TargetMode="External"/><Relationship Id="rId3" Type="http://schemas.openxmlformats.org/officeDocument/2006/relationships/hyperlink" Target="https://www.readby4th.org/" TargetMode="External"/><Relationship Id="rId7" Type="http://schemas.openxmlformats.org/officeDocument/2006/relationships/hyperlink" Target="https://www.fox.temple.edu/news/2023/04/sustainability-small-business"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nafcc.org/" TargetMode="External"/><Relationship Id="rId5" Type="http://schemas.openxmlformats.org/officeDocument/2006/relationships/hyperlink" Target="https://www.ccp.edu/workforce-development-and-economic-innovation/small-business-resources/power-your-business" TargetMode="External"/><Relationship Id="rId4" Type="http://schemas.openxmlformats.org/officeDocument/2006/relationships/hyperlink" Target="https://highscope.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mailto:teri.bell@reinvestment.com"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708CC-3876-1932-3121-25232A28ECA4}"/>
              </a:ext>
            </a:extLst>
          </p:cNvPr>
          <p:cNvSpPr txBox="1"/>
          <p:nvPr/>
        </p:nvSpPr>
        <p:spPr>
          <a:xfrm>
            <a:off x="469447" y="1551223"/>
            <a:ext cx="4906736" cy="507831"/>
          </a:xfrm>
          <a:prstGeom prst="rect">
            <a:avLst/>
          </a:prstGeom>
          <a:noFill/>
        </p:spPr>
        <p:txBody>
          <a:bodyPr wrap="square" rtlCol="0">
            <a:spAutoFit/>
          </a:bodyPr>
          <a:lstStyle/>
          <a:p>
            <a:pPr algn="ctr" defTabSz="342900"/>
            <a:r>
              <a:rPr lang="en-US" sz="2700" dirty="0">
                <a:solidFill>
                  <a:prstClr val="white"/>
                </a:solidFill>
                <a:latin typeface="Gill Sans MT" panose="020B0502020104020203"/>
              </a:rPr>
              <a:t>Welcome to </a:t>
            </a:r>
          </a:p>
        </p:txBody>
      </p:sp>
      <p:pic>
        <p:nvPicPr>
          <p:cNvPr id="2" name="Picture 1">
            <a:extLst>
              <a:ext uri="{FF2B5EF4-FFF2-40B4-BE49-F238E27FC236}">
                <a16:creationId xmlns:a16="http://schemas.microsoft.com/office/drawing/2014/main" id="{2996B62E-75A0-0BBA-9EB7-47E30091E283}"/>
              </a:ext>
            </a:extLst>
          </p:cNvPr>
          <p:cNvPicPr>
            <a:picLocks noChangeAspect="1"/>
          </p:cNvPicPr>
          <p:nvPr/>
        </p:nvPicPr>
        <p:blipFill>
          <a:blip r:embed="rId2"/>
          <a:stretch>
            <a:fillRect/>
          </a:stretch>
        </p:blipFill>
        <p:spPr>
          <a:xfrm>
            <a:off x="163966" y="838200"/>
            <a:ext cx="8816068" cy="4953000"/>
          </a:xfrm>
          <a:prstGeom prst="rect">
            <a:avLst/>
          </a:prstGeom>
        </p:spPr>
      </p:pic>
    </p:spTree>
    <p:extLst>
      <p:ext uri="{BB962C8B-B14F-4D97-AF65-F5344CB8AC3E}">
        <p14:creationId xmlns:p14="http://schemas.microsoft.com/office/powerpoint/2010/main" val="2941064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365066">
            <a:off x="6469135" y="5477140"/>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2"/>
            <a:stretch>
              <a:fillRect l="-2291" t="-4800" r="-8898"/>
            </a:stretch>
          </a:blipFill>
        </p:spPr>
        <p:txBody>
          <a:bodyPr/>
          <a:lstStyle/>
          <a:p>
            <a:pPr defTabSz="457200"/>
            <a:endParaRPr lang="en-US" sz="900">
              <a:solidFill>
                <a:prstClr val="black"/>
              </a:solidFill>
              <a:latin typeface="Calibri"/>
            </a:endParaRPr>
          </a:p>
        </p:txBody>
      </p:sp>
      <p:sp>
        <p:nvSpPr>
          <p:cNvPr id="3" name="TextBox 3"/>
          <p:cNvSpPr txBox="1"/>
          <p:nvPr/>
        </p:nvSpPr>
        <p:spPr>
          <a:xfrm>
            <a:off x="982638" y="1485608"/>
            <a:ext cx="7178724" cy="538609"/>
          </a:xfrm>
          <a:prstGeom prst="rect">
            <a:avLst/>
          </a:prstGeom>
        </p:spPr>
        <p:txBody>
          <a:bodyPr lIns="0" tIns="0" rIns="0" bIns="0" rtlCol="0" anchor="t">
            <a:spAutoFit/>
          </a:bodyPr>
          <a:lstStyle/>
          <a:p>
            <a:pPr defTabSz="457200">
              <a:lnSpc>
                <a:spcPts val="4200"/>
              </a:lnSpc>
              <a:spcBef>
                <a:spcPct val="0"/>
              </a:spcBef>
            </a:pPr>
            <a:r>
              <a:rPr lang="en-US" sz="3600" dirty="0">
                <a:solidFill>
                  <a:srgbClr val="272727"/>
                </a:solidFill>
                <a:latin typeface="Merriweather"/>
              </a:rPr>
              <a:t>Accomplishments</a:t>
            </a:r>
          </a:p>
        </p:txBody>
      </p:sp>
      <p:sp>
        <p:nvSpPr>
          <p:cNvPr id="6" name="TextBox 5">
            <a:extLst>
              <a:ext uri="{FF2B5EF4-FFF2-40B4-BE49-F238E27FC236}">
                <a16:creationId xmlns:a16="http://schemas.microsoft.com/office/drawing/2014/main" id="{80B4790B-FE58-4425-DC34-B4C526B6C969}"/>
              </a:ext>
            </a:extLst>
          </p:cNvPr>
          <p:cNvSpPr txBox="1"/>
          <p:nvPr/>
        </p:nvSpPr>
        <p:spPr>
          <a:xfrm>
            <a:off x="609600" y="2209800"/>
            <a:ext cx="7848600" cy="2785378"/>
          </a:xfrm>
          <a:prstGeom prst="rect">
            <a:avLst/>
          </a:prstGeom>
          <a:noFill/>
        </p:spPr>
        <p:txBody>
          <a:bodyPr wrap="square">
            <a:spAutoFit/>
          </a:bodyPr>
          <a:lstStyle/>
          <a:p>
            <a:pPr marL="323850" lvl="1" indent="-161925" defTabSz="457200">
              <a:lnSpc>
                <a:spcPts val="2100"/>
              </a:lnSpc>
              <a:buFont typeface="Arial"/>
              <a:buChar char="•"/>
            </a:pPr>
            <a:r>
              <a:rPr lang="en-US" dirty="0">
                <a:solidFill>
                  <a:srgbClr val="272727"/>
                </a:solidFill>
                <a:latin typeface="Merriweather"/>
              </a:rPr>
              <a:t> 60+ Healthy Childcare Champions</a:t>
            </a:r>
          </a:p>
          <a:p>
            <a:pPr marL="323850" lvl="1" indent="-161925" defTabSz="457200">
              <a:lnSpc>
                <a:spcPts val="2100"/>
              </a:lnSpc>
              <a:buFont typeface="Arial"/>
              <a:buChar char="•"/>
            </a:pPr>
            <a:r>
              <a:rPr lang="en-US" dirty="0">
                <a:solidFill>
                  <a:srgbClr val="272727"/>
                </a:solidFill>
                <a:latin typeface="Merriweather"/>
              </a:rPr>
              <a:t>2 webinars on Preparing for Summer and Indoor/Outdoor Air Quality​ </a:t>
            </a:r>
          </a:p>
          <a:p>
            <a:pPr marL="323850" lvl="1" indent="-161925" defTabSz="457200">
              <a:lnSpc>
                <a:spcPts val="2100"/>
              </a:lnSpc>
              <a:buFont typeface="Arial"/>
              <a:buChar char="•"/>
            </a:pPr>
            <a:r>
              <a:rPr lang="en-US" dirty="0">
                <a:solidFill>
                  <a:srgbClr val="272727"/>
                </a:solidFill>
                <a:latin typeface="Merriweather"/>
              </a:rPr>
              <a:t>Health and Wellness Fair​ </a:t>
            </a:r>
          </a:p>
          <a:p>
            <a:pPr marL="323850" lvl="1" indent="-161925" defTabSz="457200">
              <a:lnSpc>
                <a:spcPts val="2100"/>
              </a:lnSpc>
              <a:buFont typeface="Arial"/>
              <a:buChar char="•"/>
            </a:pPr>
            <a:r>
              <a:rPr lang="en-US" dirty="0">
                <a:solidFill>
                  <a:srgbClr val="272727"/>
                </a:solidFill>
                <a:latin typeface="Merriweather"/>
              </a:rPr>
              <a:t>Visit by EPA administrator to </a:t>
            </a:r>
            <a:r>
              <a:rPr lang="en-US" dirty="0" err="1">
                <a:solidFill>
                  <a:srgbClr val="272727"/>
                </a:solidFill>
                <a:latin typeface="Merriweather"/>
              </a:rPr>
              <a:t>KenCrest</a:t>
            </a:r>
            <a:r>
              <a:rPr lang="en-US" dirty="0">
                <a:solidFill>
                  <a:srgbClr val="272727"/>
                </a:solidFill>
                <a:latin typeface="Merriweather"/>
              </a:rPr>
              <a:t> North​ </a:t>
            </a:r>
          </a:p>
          <a:p>
            <a:pPr marL="323850" lvl="1" indent="-161925" defTabSz="457200">
              <a:lnSpc>
                <a:spcPts val="2100"/>
              </a:lnSpc>
              <a:buFont typeface="Arial"/>
              <a:buChar char="•"/>
            </a:pPr>
            <a:r>
              <a:rPr lang="en-US" dirty="0">
                <a:solidFill>
                  <a:srgbClr val="272727"/>
                </a:solidFill>
                <a:latin typeface="Merriweather"/>
              </a:rPr>
              <a:t>Research Projects </a:t>
            </a:r>
          </a:p>
          <a:p>
            <a:pPr marL="647700" lvl="2" indent="-215900" defTabSz="457200">
              <a:lnSpc>
                <a:spcPts val="2100"/>
              </a:lnSpc>
              <a:buFont typeface="Arial"/>
              <a:buChar char="⚬"/>
            </a:pPr>
            <a:r>
              <a:rPr lang="en-US" dirty="0">
                <a:solidFill>
                  <a:srgbClr val="272727"/>
                </a:solidFill>
                <a:latin typeface="Merriweather"/>
              </a:rPr>
              <a:t>Shade Structure</a:t>
            </a:r>
          </a:p>
          <a:p>
            <a:pPr marL="647700" lvl="2" indent="-215900" defTabSz="457200">
              <a:lnSpc>
                <a:spcPts val="2100"/>
              </a:lnSpc>
              <a:buFont typeface="Arial"/>
              <a:buChar char="⚬"/>
            </a:pPr>
            <a:r>
              <a:rPr lang="en-US" dirty="0">
                <a:solidFill>
                  <a:srgbClr val="272727"/>
                </a:solidFill>
                <a:latin typeface="Merriweather"/>
              </a:rPr>
              <a:t>Air Quality Monitoring </a:t>
            </a:r>
          </a:p>
          <a:p>
            <a:pPr marL="323850" lvl="1" indent="-161925" defTabSz="457200">
              <a:lnSpc>
                <a:spcPts val="2100"/>
              </a:lnSpc>
              <a:buFont typeface="Arial"/>
              <a:buChar char="•"/>
            </a:pPr>
            <a:r>
              <a:rPr lang="en-US" dirty="0">
                <a:solidFill>
                  <a:srgbClr val="272727"/>
                </a:solidFill>
                <a:latin typeface="Merriweather"/>
              </a:rPr>
              <a:t>WHE Air Quality Kits </a:t>
            </a:r>
          </a:p>
          <a:p>
            <a:pPr marL="323850" lvl="1" indent="-161925" defTabSz="457200">
              <a:lnSpc>
                <a:spcPts val="2100"/>
              </a:lnSpc>
              <a:buFont typeface="Arial"/>
              <a:buChar char="•"/>
            </a:pPr>
            <a:r>
              <a:rPr lang="en-US" dirty="0">
                <a:solidFill>
                  <a:srgbClr val="272727"/>
                </a:solidFill>
                <a:latin typeface="Merriweather"/>
              </a:rPr>
              <a:t>Shade Structure distribution to Healthy Childcare Champions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2E0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62118" y="2178724"/>
            <a:ext cx="1889230" cy="188923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t="-6598" b="-33131"/>
              </a:stretch>
            </a:blipFill>
          </p:spPr>
          <p:txBody>
            <a:bodyPr/>
            <a:lstStyle/>
            <a:p>
              <a:pPr defTabSz="457200"/>
              <a:endParaRPr lang="en-US" sz="900">
                <a:solidFill>
                  <a:prstClr val="black"/>
                </a:solidFill>
                <a:latin typeface="Calibri"/>
              </a:endParaRPr>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txBody>
            <a:bodyPr/>
            <a:lstStyle/>
            <a:p>
              <a:pPr defTabSz="457200"/>
              <a:endParaRPr lang="en-US" sz="900">
                <a:solidFill>
                  <a:prstClr val="black"/>
                </a:solidFill>
                <a:latin typeface="Calibri"/>
              </a:endParaRPr>
            </a:p>
          </p:txBody>
        </p:sp>
      </p:grpSp>
      <p:grpSp>
        <p:nvGrpSpPr>
          <p:cNvPr id="5" name="Group 5"/>
          <p:cNvGrpSpPr>
            <a:grpSpLocks noChangeAspect="1"/>
          </p:cNvGrpSpPr>
          <p:nvPr/>
        </p:nvGrpSpPr>
        <p:grpSpPr>
          <a:xfrm>
            <a:off x="3708897" y="2178724"/>
            <a:ext cx="1889230" cy="1889230"/>
            <a:chOff x="0" y="0"/>
            <a:chExt cx="6350000" cy="6350000"/>
          </a:xfrm>
        </p:grpSpPr>
        <p:sp>
          <p:nvSpPr>
            <p:cNvPr id="6" name="Freeform 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39061" t="-111947" r="-52209" b="-43081"/>
              </a:stretch>
            </a:blipFill>
          </p:spPr>
          <p:txBody>
            <a:bodyPr/>
            <a:lstStyle/>
            <a:p>
              <a:pPr defTabSz="457200"/>
              <a:endParaRPr lang="en-US" sz="900">
                <a:solidFill>
                  <a:prstClr val="black"/>
                </a:solidFill>
                <a:latin typeface="Calibri"/>
              </a:endParaRPr>
            </a:p>
          </p:txBody>
        </p:sp>
        <p:sp>
          <p:nvSpPr>
            <p:cNvPr id="7" name="Freeform 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txBody>
            <a:bodyPr/>
            <a:lstStyle/>
            <a:p>
              <a:pPr defTabSz="457200"/>
              <a:endParaRPr lang="en-US" sz="900">
                <a:solidFill>
                  <a:prstClr val="black"/>
                </a:solidFill>
                <a:latin typeface="Calibri"/>
              </a:endParaRPr>
            </a:p>
          </p:txBody>
        </p:sp>
      </p:grpSp>
      <p:grpSp>
        <p:nvGrpSpPr>
          <p:cNvPr id="8" name="Group 8"/>
          <p:cNvGrpSpPr>
            <a:grpSpLocks noChangeAspect="1"/>
          </p:cNvGrpSpPr>
          <p:nvPr/>
        </p:nvGrpSpPr>
        <p:grpSpPr>
          <a:xfrm>
            <a:off x="6255677" y="2178724"/>
            <a:ext cx="1889230" cy="1889230"/>
            <a:chOff x="0" y="0"/>
            <a:chExt cx="6350000" cy="6350000"/>
          </a:xfrm>
        </p:grpSpPr>
        <p:sp>
          <p:nvSpPr>
            <p:cNvPr id="9" name="Freeform 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t="-32095" b="-17355"/>
              </a:stretch>
            </a:blipFill>
          </p:spPr>
          <p:txBody>
            <a:bodyPr/>
            <a:lstStyle/>
            <a:p>
              <a:pPr defTabSz="457200"/>
              <a:endParaRPr lang="en-US" sz="900">
                <a:solidFill>
                  <a:prstClr val="black"/>
                </a:solidFill>
                <a:latin typeface="Calibri"/>
              </a:endParaRPr>
            </a:p>
          </p:txBody>
        </p:sp>
        <p:sp>
          <p:nvSpPr>
            <p:cNvPr id="10" name="Freeform 1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5EDB12"/>
            </a:solidFill>
          </p:spPr>
          <p:txBody>
            <a:bodyPr/>
            <a:lstStyle/>
            <a:p>
              <a:pPr defTabSz="457200"/>
              <a:endParaRPr lang="en-US" sz="900">
                <a:solidFill>
                  <a:prstClr val="black"/>
                </a:solidFill>
                <a:latin typeface="Calibri"/>
              </a:endParaRPr>
            </a:p>
          </p:txBody>
        </p:sp>
      </p:grpSp>
      <p:sp>
        <p:nvSpPr>
          <p:cNvPr id="11" name="TextBox 11"/>
          <p:cNvSpPr txBox="1"/>
          <p:nvPr/>
        </p:nvSpPr>
        <p:spPr>
          <a:xfrm>
            <a:off x="514350" y="1496286"/>
            <a:ext cx="8115300" cy="409664"/>
          </a:xfrm>
          <a:prstGeom prst="rect">
            <a:avLst/>
          </a:prstGeom>
        </p:spPr>
        <p:txBody>
          <a:bodyPr lIns="0" tIns="0" rIns="0" bIns="0" rtlCol="0" anchor="t">
            <a:spAutoFit/>
          </a:bodyPr>
          <a:lstStyle/>
          <a:p>
            <a:pPr algn="ctr" defTabSz="457200">
              <a:lnSpc>
                <a:spcPts val="3499"/>
              </a:lnSpc>
              <a:spcBef>
                <a:spcPct val="0"/>
              </a:spcBef>
            </a:pPr>
            <a:r>
              <a:rPr lang="en-US" sz="2500">
                <a:solidFill>
                  <a:srgbClr val="FFFFFF"/>
                </a:solidFill>
                <a:latin typeface="Montserrat Ultra-Bold"/>
              </a:rPr>
              <a:t>CONTACT US</a:t>
            </a:r>
          </a:p>
        </p:txBody>
      </p:sp>
      <p:sp>
        <p:nvSpPr>
          <p:cNvPr id="12" name="TextBox 12"/>
          <p:cNvSpPr txBox="1"/>
          <p:nvPr/>
        </p:nvSpPr>
        <p:spPr>
          <a:xfrm>
            <a:off x="1124449" y="4506074"/>
            <a:ext cx="1964568" cy="154786"/>
          </a:xfrm>
          <a:prstGeom prst="rect">
            <a:avLst/>
          </a:prstGeom>
        </p:spPr>
        <p:txBody>
          <a:bodyPr lIns="0" tIns="0" rIns="0" bIns="0" rtlCol="0" anchor="t">
            <a:spAutoFit/>
          </a:bodyPr>
          <a:lstStyle/>
          <a:p>
            <a:pPr algn="ctr" defTabSz="457200">
              <a:lnSpc>
                <a:spcPts val="1260"/>
              </a:lnSpc>
              <a:spcBef>
                <a:spcPct val="0"/>
              </a:spcBef>
            </a:pPr>
            <a:r>
              <a:rPr lang="en-US" sz="899">
                <a:solidFill>
                  <a:srgbClr val="5EDB12"/>
                </a:solidFill>
                <a:latin typeface="Open Sans"/>
              </a:rPr>
              <a:t>Healthy Buildings Program Manager</a:t>
            </a:r>
          </a:p>
        </p:txBody>
      </p:sp>
      <p:sp>
        <p:nvSpPr>
          <p:cNvPr id="13" name="TextBox 13"/>
          <p:cNvSpPr txBox="1"/>
          <p:nvPr/>
        </p:nvSpPr>
        <p:spPr>
          <a:xfrm>
            <a:off x="1208849" y="4266611"/>
            <a:ext cx="1795787" cy="180690"/>
          </a:xfrm>
          <a:prstGeom prst="rect">
            <a:avLst/>
          </a:prstGeom>
        </p:spPr>
        <p:txBody>
          <a:bodyPr lIns="0" tIns="0" rIns="0" bIns="0" rtlCol="0" anchor="t">
            <a:spAutoFit/>
          </a:bodyPr>
          <a:lstStyle/>
          <a:p>
            <a:pPr algn="ctr" defTabSz="457200">
              <a:lnSpc>
                <a:spcPts val="1540"/>
              </a:lnSpc>
              <a:spcBef>
                <a:spcPct val="0"/>
              </a:spcBef>
            </a:pPr>
            <a:r>
              <a:rPr lang="en-US" sz="1100">
                <a:solidFill>
                  <a:srgbClr val="FFFFFF"/>
                </a:solidFill>
                <a:latin typeface="Open Sans Bold"/>
              </a:rPr>
              <a:t>Lorna Rosenberg</a:t>
            </a:r>
          </a:p>
        </p:txBody>
      </p:sp>
      <p:sp>
        <p:nvSpPr>
          <p:cNvPr id="14" name="TextBox 14"/>
          <p:cNvSpPr txBox="1"/>
          <p:nvPr/>
        </p:nvSpPr>
        <p:spPr>
          <a:xfrm>
            <a:off x="3831976" y="4506074"/>
            <a:ext cx="1777222" cy="154786"/>
          </a:xfrm>
          <a:prstGeom prst="rect">
            <a:avLst/>
          </a:prstGeom>
        </p:spPr>
        <p:txBody>
          <a:bodyPr lIns="0" tIns="0" rIns="0" bIns="0" rtlCol="0" anchor="t">
            <a:spAutoFit/>
          </a:bodyPr>
          <a:lstStyle/>
          <a:p>
            <a:pPr algn="ctr" defTabSz="457200">
              <a:lnSpc>
                <a:spcPts val="1260"/>
              </a:lnSpc>
              <a:spcBef>
                <a:spcPct val="0"/>
              </a:spcBef>
            </a:pPr>
            <a:r>
              <a:rPr lang="en-US" sz="899">
                <a:solidFill>
                  <a:srgbClr val="5EDB12"/>
                </a:solidFill>
                <a:latin typeface="Open Sans"/>
              </a:rPr>
              <a:t>Program Assistant</a:t>
            </a:r>
          </a:p>
        </p:txBody>
      </p:sp>
      <p:sp>
        <p:nvSpPr>
          <p:cNvPr id="15" name="TextBox 15"/>
          <p:cNvSpPr txBox="1"/>
          <p:nvPr/>
        </p:nvSpPr>
        <p:spPr>
          <a:xfrm>
            <a:off x="3822702" y="4266611"/>
            <a:ext cx="1795787" cy="180690"/>
          </a:xfrm>
          <a:prstGeom prst="rect">
            <a:avLst/>
          </a:prstGeom>
        </p:spPr>
        <p:txBody>
          <a:bodyPr lIns="0" tIns="0" rIns="0" bIns="0" rtlCol="0" anchor="t">
            <a:spAutoFit/>
          </a:bodyPr>
          <a:lstStyle/>
          <a:p>
            <a:pPr algn="ctr" defTabSz="457200">
              <a:lnSpc>
                <a:spcPts val="1540"/>
              </a:lnSpc>
              <a:spcBef>
                <a:spcPct val="0"/>
              </a:spcBef>
            </a:pPr>
            <a:r>
              <a:rPr lang="en-US" sz="1100">
                <a:solidFill>
                  <a:srgbClr val="FFFFFF"/>
                </a:solidFill>
                <a:latin typeface="Open Sans Bold"/>
              </a:rPr>
              <a:t>Randy Persaud</a:t>
            </a:r>
          </a:p>
        </p:txBody>
      </p:sp>
      <p:sp>
        <p:nvSpPr>
          <p:cNvPr id="16" name="TextBox 16"/>
          <p:cNvSpPr txBox="1"/>
          <p:nvPr/>
        </p:nvSpPr>
        <p:spPr>
          <a:xfrm>
            <a:off x="6445830" y="4506074"/>
            <a:ext cx="1777222" cy="154786"/>
          </a:xfrm>
          <a:prstGeom prst="rect">
            <a:avLst/>
          </a:prstGeom>
        </p:spPr>
        <p:txBody>
          <a:bodyPr lIns="0" tIns="0" rIns="0" bIns="0" rtlCol="0" anchor="t">
            <a:spAutoFit/>
          </a:bodyPr>
          <a:lstStyle/>
          <a:p>
            <a:pPr algn="ctr" defTabSz="457200">
              <a:lnSpc>
                <a:spcPts val="1260"/>
              </a:lnSpc>
              <a:spcBef>
                <a:spcPct val="0"/>
              </a:spcBef>
            </a:pPr>
            <a:r>
              <a:rPr lang="en-US" sz="899">
                <a:solidFill>
                  <a:srgbClr val="5EDB12"/>
                </a:solidFill>
                <a:latin typeface="Open Sans"/>
              </a:rPr>
              <a:t>Research Assistant</a:t>
            </a:r>
          </a:p>
        </p:txBody>
      </p:sp>
      <p:sp>
        <p:nvSpPr>
          <p:cNvPr id="17" name="TextBox 17"/>
          <p:cNvSpPr txBox="1"/>
          <p:nvPr/>
        </p:nvSpPr>
        <p:spPr>
          <a:xfrm>
            <a:off x="6436556" y="4266611"/>
            <a:ext cx="1795787" cy="180690"/>
          </a:xfrm>
          <a:prstGeom prst="rect">
            <a:avLst/>
          </a:prstGeom>
        </p:spPr>
        <p:txBody>
          <a:bodyPr lIns="0" tIns="0" rIns="0" bIns="0" rtlCol="0" anchor="t">
            <a:spAutoFit/>
          </a:bodyPr>
          <a:lstStyle/>
          <a:p>
            <a:pPr algn="ctr" defTabSz="457200">
              <a:lnSpc>
                <a:spcPts val="1540"/>
              </a:lnSpc>
              <a:spcBef>
                <a:spcPct val="0"/>
              </a:spcBef>
            </a:pPr>
            <a:r>
              <a:rPr lang="en-US" sz="1100">
                <a:solidFill>
                  <a:srgbClr val="FFFFFF"/>
                </a:solidFill>
                <a:latin typeface="Open Sans Bold"/>
              </a:rPr>
              <a:t>Chanel Palmer</a:t>
            </a:r>
          </a:p>
        </p:txBody>
      </p:sp>
      <p:sp>
        <p:nvSpPr>
          <p:cNvPr id="18" name="TextBox 18"/>
          <p:cNvSpPr txBox="1"/>
          <p:nvPr/>
        </p:nvSpPr>
        <p:spPr>
          <a:xfrm>
            <a:off x="899458" y="4707752"/>
            <a:ext cx="2414569" cy="154786"/>
          </a:xfrm>
          <a:prstGeom prst="rect">
            <a:avLst/>
          </a:prstGeom>
        </p:spPr>
        <p:txBody>
          <a:bodyPr lIns="0" tIns="0" rIns="0" bIns="0" rtlCol="0" anchor="t">
            <a:spAutoFit/>
          </a:bodyPr>
          <a:lstStyle/>
          <a:p>
            <a:pPr algn="ctr" defTabSz="457200">
              <a:lnSpc>
                <a:spcPts val="1260"/>
              </a:lnSpc>
              <a:spcBef>
                <a:spcPct val="0"/>
              </a:spcBef>
            </a:pPr>
            <a:r>
              <a:rPr lang="en-US" sz="899">
                <a:solidFill>
                  <a:srgbClr val="5EDB12"/>
                </a:solidFill>
                <a:latin typeface="Open Sans"/>
              </a:rPr>
              <a:t>Lorna@Womenforahealthyenvironment.org</a:t>
            </a:r>
          </a:p>
        </p:txBody>
      </p:sp>
      <p:sp>
        <p:nvSpPr>
          <p:cNvPr id="19" name="TextBox 19"/>
          <p:cNvSpPr txBox="1"/>
          <p:nvPr/>
        </p:nvSpPr>
        <p:spPr>
          <a:xfrm>
            <a:off x="3513312" y="4707752"/>
            <a:ext cx="2414569" cy="154786"/>
          </a:xfrm>
          <a:prstGeom prst="rect">
            <a:avLst/>
          </a:prstGeom>
        </p:spPr>
        <p:txBody>
          <a:bodyPr lIns="0" tIns="0" rIns="0" bIns="0" rtlCol="0" anchor="t">
            <a:spAutoFit/>
          </a:bodyPr>
          <a:lstStyle/>
          <a:p>
            <a:pPr algn="ctr" defTabSz="457200">
              <a:lnSpc>
                <a:spcPts val="1260"/>
              </a:lnSpc>
              <a:spcBef>
                <a:spcPct val="0"/>
              </a:spcBef>
            </a:pPr>
            <a:r>
              <a:rPr lang="en-US" sz="899">
                <a:solidFill>
                  <a:srgbClr val="5EDB12"/>
                </a:solidFill>
                <a:latin typeface="Open Sans"/>
              </a:rPr>
              <a:t>Randy@Womenforahealthyenvironment.org</a:t>
            </a:r>
          </a:p>
        </p:txBody>
      </p:sp>
      <p:sp>
        <p:nvSpPr>
          <p:cNvPr id="20" name="TextBox 20"/>
          <p:cNvSpPr txBox="1"/>
          <p:nvPr/>
        </p:nvSpPr>
        <p:spPr>
          <a:xfrm>
            <a:off x="6127165" y="4707751"/>
            <a:ext cx="2414569" cy="154786"/>
          </a:xfrm>
          <a:prstGeom prst="rect">
            <a:avLst/>
          </a:prstGeom>
        </p:spPr>
        <p:txBody>
          <a:bodyPr lIns="0" tIns="0" rIns="0" bIns="0" rtlCol="0" anchor="t">
            <a:spAutoFit/>
          </a:bodyPr>
          <a:lstStyle/>
          <a:p>
            <a:pPr algn="ctr" defTabSz="457200">
              <a:lnSpc>
                <a:spcPts val="1260"/>
              </a:lnSpc>
              <a:spcBef>
                <a:spcPct val="0"/>
              </a:spcBef>
            </a:pPr>
            <a:r>
              <a:rPr lang="en-US" sz="899">
                <a:solidFill>
                  <a:srgbClr val="5EDB12"/>
                </a:solidFill>
                <a:latin typeface="Open Sans"/>
              </a:rPr>
              <a:t>Chanel@Womenforahealthyenvironment.org</a:t>
            </a:r>
          </a:p>
        </p:txBody>
      </p:sp>
      <p:sp>
        <p:nvSpPr>
          <p:cNvPr id="21" name="Freeform 21"/>
          <p:cNvSpPr/>
          <p:nvPr/>
        </p:nvSpPr>
        <p:spPr>
          <a:xfrm rot="7367164">
            <a:off x="6489902" y="5618948"/>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5"/>
            <a:stretch>
              <a:fillRect l="-2291" t="-4800" r="-8898"/>
            </a:stretch>
          </a:blipFill>
        </p:spPr>
        <p:txBody>
          <a:bodyPr/>
          <a:lstStyle/>
          <a:p>
            <a:pPr defTabSz="457200"/>
            <a:endParaRPr lang="en-US" sz="90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16756F7-9C5B-411D-EC3B-CF241EDE90A5}"/>
              </a:ext>
            </a:extLst>
          </p:cNvPr>
          <p:cNvPicPr>
            <a:picLocks noChangeAspect="1"/>
          </p:cNvPicPr>
          <p:nvPr/>
        </p:nvPicPr>
        <p:blipFill>
          <a:blip r:embed="rId2"/>
          <a:stretch>
            <a:fillRect/>
          </a:stretch>
        </p:blipFill>
        <p:spPr>
          <a:xfrm>
            <a:off x="2266671" y="1876092"/>
            <a:ext cx="4610658" cy="4610658"/>
          </a:xfrm>
          <a:prstGeom prst="rect">
            <a:avLst/>
          </a:prstGeom>
        </p:spPr>
      </p:pic>
      <p:sp>
        <p:nvSpPr>
          <p:cNvPr id="4" name="TextBox 3">
            <a:extLst>
              <a:ext uri="{FF2B5EF4-FFF2-40B4-BE49-F238E27FC236}">
                <a16:creationId xmlns:a16="http://schemas.microsoft.com/office/drawing/2014/main" id="{DBF6CB21-C830-8C9A-AF48-6D57879C2F90}"/>
              </a:ext>
            </a:extLst>
          </p:cNvPr>
          <p:cNvSpPr txBox="1"/>
          <p:nvPr/>
        </p:nvSpPr>
        <p:spPr>
          <a:xfrm>
            <a:off x="2069982" y="614163"/>
            <a:ext cx="5004036" cy="769441"/>
          </a:xfrm>
          <a:prstGeom prst="rect">
            <a:avLst/>
          </a:prstGeom>
          <a:noFill/>
        </p:spPr>
        <p:txBody>
          <a:bodyPr wrap="square">
            <a:spAutoFit/>
          </a:bodyPr>
          <a:lstStyle/>
          <a:p>
            <a:pPr algn="ctr"/>
            <a:r>
              <a:rPr lang="en-US" sz="4400" b="1" dirty="0"/>
              <a:t>FUN GIVE AWAY</a:t>
            </a:r>
          </a:p>
        </p:txBody>
      </p:sp>
    </p:spTree>
    <p:extLst>
      <p:ext uri="{BB962C8B-B14F-4D97-AF65-F5344CB8AC3E}">
        <p14:creationId xmlns:p14="http://schemas.microsoft.com/office/powerpoint/2010/main" val="261053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37A34B2-2647-7A42-96C7-C66076DE35EC}"/>
              </a:ext>
            </a:extLst>
          </p:cNvPr>
          <p:cNvPicPr>
            <a:picLocks noChangeAspect="1"/>
          </p:cNvPicPr>
          <p:nvPr/>
        </p:nvPicPr>
        <p:blipFill>
          <a:blip r:embed="rId2"/>
          <a:stretch>
            <a:fillRect/>
          </a:stretch>
        </p:blipFill>
        <p:spPr>
          <a:xfrm>
            <a:off x="3384260" y="175838"/>
            <a:ext cx="5195996" cy="6348627"/>
          </a:xfrm>
          <a:prstGeom prst="rect">
            <a:avLst/>
          </a:prstGeom>
          <a:ln>
            <a:noFill/>
          </a:ln>
        </p:spPr>
      </p:pic>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443E7D-482A-7973-801B-5A69F15F887A}"/>
              </a:ext>
            </a:extLst>
          </p:cNvPr>
          <p:cNvPicPr>
            <a:picLocks noChangeAspect="1"/>
          </p:cNvPicPr>
          <p:nvPr/>
        </p:nvPicPr>
        <p:blipFill>
          <a:blip r:embed="rId3"/>
          <a:stretch>
            <a:fillRect/>
          </a:stretch>
        </p:blipFill>
        <p:spPr>
          <a:xfrm>
            <a:off x="190501" y="1665847"/>
            <a:ext cx="2553964" cy="2553964"/>
          </a:xfrm>
          <a:prstGeom prst="rect">
            <a:avLst/>
          </a:prstGeom>
        </p:spPr>
      </p:pic>
      <p:sp>
        <p:nvSpPr>
          <p:cNvPr id="3" name="TextBox 2">
            <a:extLst>
              <a:ext uri="{FF2B5EF4-FFF2-40B4-BE49-F238E27FC236}">
                <a16:creationId xmlns:a16="http://schemas.microsoft.com/office/drawing/2014/main" id="{8D17CB75-DE1A-FCFB-8C16-211C3FCE32C4}"/>
              </a:ext>
            </a:extLst>
          </p:cNvPr>
          <p:cNvSpPr txBox="1"/>
          <p:nvPr/>
        </p:nvSpPr>
        <p:spPr>
          <a:xfrm>
            <a:off x="178531" y="4572001"/>
            <a:ext cx="2793277" cy="1231106"/>
          </a:xfrm>
          <a:prstGeom prst="rect">
            <a:avLst/>
          </a:prstGeom>
          <a:noFill/>
        </p:spPr>
        <p:txBody>
          <a:bodyPr wrap="square" rtlCol="0">
            <a:spAutoFit/>
          </a:bodyPr>
          <a:lstStyle/>
          <a:p>
            <a:pPr algn="l"/>
            <a:r>
              <a:rPr lang="en-US" sz="1100" b="1" dirty="0">
                <a:solidFill>
                  <a:srgbClr val="4D4D4F"/>
                </a:solidFill>
                <a:latin typeface="Arial" panose="020B0604020202020204" pitchFamily="34" charset="0"/>
              </a:rPr>
              <a:t>Curriculum Fund Project Manager</a:t>
            </a:r>
          </a:p>
          <a:p>
            <a:pPr algn="l"/>
            <a:r>
              <a:rPr lang="en-US" sz="1050" dirty="0">
                <a:solidFill>
                  <a:srgbClr val="4D4D4F"/>
                </a:solidFill>
                <a:latin typeface="Arial" panose="020B0604020202020204" pitchFamily="34" charset="0"/>
              </a:rPr>
              <a:t>Jennifer </a:t>
            </a:r>
            <a:r>
              <a:rPr lang="en-US" sz="1050" dirty="0" err="1">
                <a:solidFill>
                  <a:srgbClr val="4D4D4F"/>
                </a:solidFill>
                <a:latin typeface="Arial" panose="020B0604020202020204" pitchFamily="34" charset="0"/>
              </a:rPr>
              <a:t>Sroka</a:t>
            </a:r>
            <a:r>
              <a:rPr lang="en-US" sz="1050" dirty="0">
                <a:solidFill>
                  <a:srgbClr val="4D4D4F"/>
                </a:solidFill>
                <a:latin typeface="Arial" panose="020B0604020202020204" pitchFamily="34" charset="0"/>
              </a:rPr>
              <a:t> has supported the field of early childhood education for 20 years. She has held roles as preschool and school age group supervisor, Head Start teacher, Pennsylvania PreK Counts Teacher, and a curriculum implementation support role</a:t>
            </a:r>
          </a:p>
        </p:txBody>
      </p:sp>
    </p:spTree>
    <p:extLst>
      <p:ext uri="{BB962C8B-B14F-4D97-AF65-F5344CB8AC3E}">
        <p14:creationId xmlns:p14="http://schemas.microsoft.com/office/powerpoint/2010/main" val="3727565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756F7-9C5B-411D-EC3B-CF241EDE90A5}"/>
              </a:ext>
            </a:extLst>
          </p:cNvPr>
          <p:cNvPicPr>
            <a:picLocks noChangeAspect="1"/>
          </p:cNvPicPr>
          <p:nvPr/>
        </p:nvPicPr>
        <p:blipFill>
          <a:blip r:embed="rId2"/>
          <a:stretch>
            <a:fillRect/>
          </a:stretch>
        </p:blipFill>
        <p:spPr>
          <a:xfrm>
            <a:off x="2266671" y="1876092"/>
            <a:ext cx="4610658" cy="4610658"/>
          </a:xfrm>
          <a:prstGeom prst="rect">
            <a:avLst/>
          </a:prstGeom>
        </p:spPr>
      </p:pic>
      <p:sp>
        <p:nvSpPr>
          <p:cNvPr id="4" name="TextBox 3">
            <a:extLst>
              <a:ext uri="{FF2B5EF4-FFF2-40B4-BE49-F238E27FC236}">
                <a16:creationId xmlns:a16="http://schemas.microsoft.com/office/drawing/2014/main" id="{DBF6CB21-C830-8C9A-AF48-6D57879C2F90}"/>
              </a:ext>
            </a:extLst>
          </p:cNvPr>
          <p:cNvSpPr txBox="1"/>
          <p:nvPr/>
        </p:nvSpPr>
        <p:spPr>
          <a:xfrm>
            <a:off x="2069982" y="614163"/>
            <a:ext cx="5004036" cy="769441"/>
          </a:xfrm>
          <a:prstGeom prst="rect">
            <a:avLst/>
          </a:prstGeom>
          <a:noFill/>
        </p:spPr>
        <p:txBody>
          <a:bodyPr wrap="square">
            <a:spAutoFit/>
          </a:bodyPr>
          <a:lstStyle/>
          <a:p>
            <a:pPr algn="ctr"/>
            <a:r>
              <a:rPr lang="en-US" sz="4400" b="1" dirty="0"/>
              <a:t>FUN GIVE AWAY</a:t>
            </a:r>
          </a:p>
        </p:txBody>
      </p:sp>
    </p:spTree>
    <p:extLst>
      <p:ext uri="{BB962C8B-B14F-4D97-AF65-F5344CB8AC3E}">
        <p14:creationId xmlns:p14="http://schemas.microsoft.com/office/powerpoint/2010/main" val="383948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675258-F9CE-9ECD-ADAA-259131F24AB0}"/>
              </a:ext>
            </a:extLst>
          </p:cNvPr>
          <p:cNvPicPr>
            <a:picLocks noChangeAspect="1"/>
          </p:cNvPicPr>
          <p:nvPr/>
        </p:nvPicPr>
        <p:blipFill>
          <a:blip r:embed="rId2"/>
          <a:stretch>
            <a:fillRect/>
          </a:stretch>
        </p:blipFill>
        <p:spPr>
          <a:xfrm>
            <a:off x="1911506" y="76200"/>
            <a:ext cx="5320988" cy="6705600"/>
          </a:xfrm>
          <a:prstGeom prst="rect">
            <a:avLst/>
          </a:prstGeom>
        </p:spPr>
      </p:pic>
    </p:spTree>
    <p:extLst>
      <p:ext uri="{BB962C8B-B14F-4D97-AF65-F5344CB8AC3E}">
        <p14:creationId xmlns:p14="http://schemas.microsoft.com/office/powerpoint/2010/main" val="262265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219BB1-AD48-46B0-34C8-FCC3F6836E18}"/>
              </a:ext>
            </a:extLst>
          </p:cNvPr>
          <p:cNvPicPr>
            <a:picLocks noChangeAspect="1"/>
          </p:cNvPicPr>
          <p:nvPr/>
        </p:nvPicPr>
        <p:blipFill>
          <a:blip r:embed="rId2"/>
          <a:stretch>
            <a:fillRect/>
          </a:stretch>
        </p:blipFill>
        <p:spPr>
          <a:xfrm>
            <a:off x="1904595" y="0"/>
            <a:ext cx="5334810" cy="6781800"/>
          </a:xfrm>
          <a:prstGeom prst="rect">
            <a:avLst/>
          </a:prstGeom>
        </p:spPr>
      </p:pic>
    </p:spTree>
    <p:extLst>
      <p:ext uri="{BB962C8B-B14F-4D97-AF65-F5344CB8AC3E}">
        <p14:creationId xmlns:p14="http://schemas.microsoft.com/office/powerpoint/2010/main" val="2305472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DA8306-EFFE-CFB3-45C7-B8261E4C25E4}"/>
              </a:ext>
            </a:extLst>
          </p:cNvPr>
          <p:cNvPicPr>
            <a:picLocks noChangeAspect="1"/>
          </p:cNvPicPr>
          <p:nvPr/>
        </p:nvPicPr>
        <p:blipFill>
          <a:blip r:embed="rId2"/>
          <a:stretch>
            <a:fillRect/>
          </a:stretch>
        </p:blipFill>
        <p:spPr>
          <a:xfrm>
            <a:off x="2125980" y="76200"/>
            <a:ext cx="4892040" cy="6705600"/>
          </a:xfrm>
          <a:prstGeom prst="rect">
            <a:avLst/>
          </a:prstGeom>
        </p:spPr>
      </p:pic>
    </p:spTree>
    <p:extLst>
      <p:ext uri="{BB962C8B-B14F-4D97-AF65-F5344CB8AC3E}">
        <p14:creationId xmlns:p14="http://schemas.microsoft.com/office/powerpoint/2010/main" val="55150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7D1207-D642-6821-819A-E772D0A63001}"/>
              </a:ext>
            </a:extLst>
          </p:cNvPr>
          <p:cNvSpPr txBox="1"/>
          <p:nvPr/>
        </p:nvSpPr>
        <p:spPr>
          <a:xfrm>
            <a:off x="228609" y="1989034"/>
            <a:ext cx="4573143" cy="145203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latin typeface="+mj-lt"/>
                <a:ea typeface="+mj-ea"/>
                <a:cs typeface="+mj-cs"/>
              </a:rPr>
              <a:t>Aliya Johnson-Roberts, </a:t>
            </a:r>
          </a:p>
          <a:p>
            <a:pPr>
              <a:lnSpc>
                <a:spcPct val="90000"/>
              </a:lnSpc>
              <a:spcBef>
                <a:spcPct val="0"/>
              </a:spcBef>
              <a:spcAft>
                <a:spcPts val="600"/>
              </a:spcAft>
            </a:pPr>
            <a:r>
              <a:rPr lang="en-US" sz="3200" b="1" dirty="0">
                <a:latin typeface="+mj-lt"/>
                <a:ea typeface="+mj-ea"/>
                <a:cs typeface="+mj-cs"/>
              </a:rPr>
              <a:t>AJR LLC</a:t>
            </a:r>
          </a:p>
        </p:txBody>
      </p:sp>
      <p:sp>
        <p:nvSpPr>
          <p:cNvPr id="6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52136B-A1F5-B8B2-FD91-A4D088BD4DE5}"/>
              </a:ext>
            </a:extLst>
          </p:cNvPr>
          <p:cNvPicPr>
            <a:picLocks noChangeAspect="1"/>
          </p:cNvPicPr>
          <p:nvPr/>
        </p:nvPicPr>
        <p:blipFill rotWithShape="1">
          <a:blip r:embed="rId2"/>
          <a:srcRect l="361"/>
          <a:stretch/>
        </p:blipFill>
        <p:spPr>
          <a:xfrm>
            <a:off x="3983785"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6171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756F7-9C5B-411D-EC3B-CF241EDE90A5}"/>
              </a:ext>
            </a:extLst>
          </p:cNvPr>
          <p:cNvPicPr>
            <a:picLocks noChangeAspect="1"/>
          </p:cNvPicPr>
          <p:nvPr/>
        </p:nvPicPr>
        <p:blipFill>
          <a:blip r:embed="rId2"/>
          <a:stretch>
            <a:fillRect/>
          </a:stretch>
        </p:blipFill>
        <p:spPr>
          <a:xfrm>
            <a:off x="2266671" y="1876092"/>
            <a:ext cx="4610658" cy="4610658"/>
          </a:xfrm>
          <a:prstGeom prst="rect">
            <a:avLst/>
          </a:prstGeom>
        </p:spPr>
      </p:pic>
      <p:sp>
        <p:nvSpPr>
          <p:cNvPr id="4" name="TextBox 3">
            <a:extLst>
              <a:ext uri="{FF2B5EF4-FFF2-40B4-BE49-F238E27FC236}">
                <a16:creationId xmlns:a16="http://schemas.microsoft.com/office/drawing/2014/main" id="{DBF6CB21-C830-8C9A-AF48-6D57879C2F90}"/>
              </a:ext>
            </a:extLst>
          </p:cNvPr>
          <p:cNvSpPr txBox="1"/>
          <p:nvPr/>
        </p:nvSpPr>
        <p:spPr>
          <a:xfrm>
            <a:off x="2069982" y="614163"/>
            <a:ext cx="5004036" cy="769441"/>
          </a:xfrm>
          <a:prstGeom prst="rect">
            <a:avLst/>
          </a:prstGeom>
          <a:noFill/>
        </p:spPr>
        <p:txBody>
          <a:bodyPr wrap="square">
            <a:spAutoFit/>
          </a:bodyPr>
          <a:lstStyle/>
          <a:p>
            <a:pPr algn="ctr"/>
            <a:r>
              <a:rPr lang="en-US" sz="4400" b="1" dirty="0"/>
              <a:t>FUN GIVE AWAY</a:t>
            </a:r>
          </a:p>
        </p:txBody>
      </p:sp>
    </p:spTree>
    <p:extLst>
      <p:ext uri="{BB962C8B-B14F-4D97-AF65-F5344CB8AC3E}">
        <p14:creationId xmlns:p14="http://schemas.microsoft.com/office/powerpoint/2010/main" val="301276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84A8-889E-491B-BDFE-D88686D6FE3F}"/>
              </a:ext>
            </a:extLst>
          </p:cNvPr>
          <p:cNvSpPr>
            <a:spLocks noGrp="1"/>
          </p:cNvSpPr>
          <p:nvPr>
            <p:ph type="title"/>
          </p:nvPr>
        </p:nvSpPr>
        <p:spPr>
          <a:xfrm>
            <a:off x="5075747" y="1840341"/>
            <a:ext cx="3619692" cy="3555470"/>
          </a:xfrm>
        </p:spPr>
        <p:txBody>
          <a:bodyPr anchor="ctr">
            <a:normAutofit/>
          </a:bodyPr>
          <a:lstStyle/>
          <a:p>
            <a:pPr algn="ctr"/>
            <a:br>
              <a:rPr lang="en-US" sz="1800" b="1" dirty="0">
                <a:solidFill>
                  <a:srgbClr val="0E3265"/>
                </a:solidFill>
              </a:rPr>
            </a:br>
            <a:br>
              <a:rPr lang="en-US" sz="1800" b="1" dirty="0">
                <a:solidFill>
                  <a:srgbClr val="0E3265"/>
                </a:solidFill>
              </a:rPr>
            </a:br>
            <a:br>
              <a:rPr lang="en-US" sz="1800" b="1" dirty="0">
                <a:solidFill>
                  <a:srgbClr val="0E3265"/>
                </a:solidFill>
              </a:rPr>
            </a:br>
            <a:br>
              <a:rPr lang="en-US" sz="1800" b="1" dirty="0">
                <a:solidFill>
                  <a:srgbClr val="0E3265"/>
                </a:solidFill>
              </a:rPr>
            </a:br>
            <a:br>
              <a:rPr lang="en-US" sz="1800" b="1" dirty="0">
                <a:solidFill>
                  <a:srgbClr val="0E3265"/>
                </a:solidFill>
              </a:rPr>
            </a:br>
            <a:r>
              <a:rPr lang="en-US" sz="1800" b="1" dirty="0">
                <a:solidFill>
                  <a:srgbClr val="0E3265"/>
                </a:solidFill>
              </a:rPr>
              <a:t> </a:t>
            </a:r>
            <a:br>
              <a:rPr lang="en-US" sz="1800" b="1" dirty="0">
                <a:solidFill>
                  <a:srgbClr val="0E3265"/>
                </a:solidFill>
              </a:rPr>
            </a:br>
            <a:endParaRPr lang="en-US" sz="1500" b="1" dirty="0">
              <a:solidFill>
                <a:srgbClr val="0E3265"/>
              </a:solidFill>
              <a:latin typeface="Century Gothic" panose="020B0502020202020204" pitchFamily="34" charset="0"/>
            </a:endParaRPr>
          </a:p>
        </p:txBody>
      </p:sp>
      <p:sp>
        <p:nvSpPr>
          <p:cNvPr id="11" name="TextBox 10">
            <a:extLst>
              <a:ext uri="{FF2B5EF4-FFF2-40B4-BE49-F238E27FC236}">
                <a16:creationId xmlns:a16="http://schemas.microsoft.com/office/drawing/2014/main" id="{D93C4DA5-2887-484B-89D2-1A3ED8245775}"/>
              </a:ext>
            </a:extLst>
          </p:cNvPr>
          <p:cNvSpPr txBox="1"/>
          <p:nvPr/>
        </p:nvSpPr>
        <p:spPr>
          <a:xfrm>
            <a:off x="469716" y="1632292"/>
            <a:ext cx="3633251" cy="300082"/>
          </a:xfrm>
          <a:prstGeom prst="rect">
            <a:avLst/>
          </a:prstGeom>
          <a:noFill/>
        </p:spPr>
        <p:txBody>
          <a:bodyPr wrap="square">
            <a:spAutoFit/>
          </a:bodyPr>
          <a:lstStyle/>
          <a:p>
            <a:pPr algn="ctr"/>
            <a:r>
              <a:rPr lang="en-US" sz="1350" b="1" dirty="0">
                <a:solidFill>
                  <a:schemeClr val="bg1"/>
                </a:solidFill>
              </a:rPr>
              <a:t>Welcome to</a:t>
            </a:r>
            <a:endParaRPr lang="en-US" sz="1350" dirty="0">
              <a:solidFill>
                <a:schemeClr val="bg1"/>
              </a:solidFill>
            </a:endParaRPr>
          </a:p>
        </p:txBody>
      </p:sp>
      <p:sp>
        <p:nvSpPr>
          <p:cNvPr id="15" name="Rectangle 14">
            <a:extLst>
              <a:ext uri="{FF2B5EF4-FFF2-40B4-BE49-F238E27FC236}">
                <a16:creationId xmlns:a16="http://schemas.microsoft.com/office/drawing/2014/main" id="{0E14887E-3BE0-4756-928F-2978014C21C0}"/>
              </a:ext>
            </a:extLst>
          </p:cNvPr>
          <p:cNvSpPr/>
          <p:nvPr/>
        </p:nvSpPr>
        <p:spPr>
          <a:xfrm>
            <a:off x="-1" y="3016997"/>
            <a:ext cx="4364864" cy="2378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25C18B91-7CF6-41C6-B82C-9C25F2143DDC}"/>
              </a:ext>
            </a:extLst>
          </p:cNvPr>
          <p:cNvSpPr>
            <a:spLocks noGrp="1"/>
          </p:cNvSpPr>
          <p:nvPr>
            <p:ph idx="1"/>
          </p:nvPr>
        </p:nvSpPr>
        <p:spPr>
          <a:xfrm>
            <a:off x="6" y="4035963"/>
            <a:ext cx="4364863" cy="612238"/>
          </a:xfrm>
          <a:ln w="57150">
            <a:noFill/>
          </a:ln>
        </p:spPr>
        <p:txBody>
          <a:bodyPr anchor="t">
            <a:normAutofit lnSpcReduction="10000"/>
          </a:bodyPr>
          <a:lstStyle/>
          <a:p>
            <a:pPr marL="0" indent="0" algn="ctr">
              <a:buNone/>
            </a:pPr>
            <a:r>
              <a:rPr lang="en-US" sz="3600" b="1" dirty="0">
                <a:solidFill>
                  <a:schemeClr val="bg1"/>
                </a:solidFill>
              </a:rPr>
              <a:t>Our Team</a:t>
            </a:r>
            <a:endParaRPr lang="en-US" sz="3600" b="1" dirty="0">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C003D25F-3D49-4C5C-8847-F74563A62356}"/>
              </a:ext>
            </a:extLst>
          </p:cNvPr>
          <p:cNvSpPr txBox="1"/>
          <p:nvPr/>
        </p:nvSpPr>
        <p:spPr>
          <a:xfrm>
            <a:off x="5049950" y="1378685"/>
            <a:ext cx="3619692" cy="461665"/>
          </a:xfrm>
          <a:prstGeom prst="rect">
            <a:avLst/>
          </a:prstGeom>
          <a:noFill/>
        </p:spPr>
        <p:txBody>
          <a:bodyPr wrap="square">
            <a:spAutoFit/>
          </a:bodyPr>
          <a:lstStyle/>
          <a:p>
            <a:pPr algn="ctr"/>
            <a:r>
              <a:rPr lang="en-US" sz="2400" b="1" dirty="0">
                <a:solidFill>
                  <a:srgbClr val="0E3265"/>
                </a:solidFill>
              </a:rPr>
              <a:t>WELCOME</a:t>
            </a:r>
            <a:endParaRPr lang="en-US" sz="2400" dirty="0">
              <a:solidFill>
                <a:srgbClr val="0E3265"/>
              </a:solidFill>
            </a:endParaRPr>
          </a:p>
        </p:txBody>
      </p:sp>
      <p:cxnSp>
        <p:nvCxnSpPr>
          <p:cNvPr id="18" name="Straight Connector 17">
            <a:extLst>
              <a:ext uri="{FF2B5EF4-FFF2-40B4-BE49-F238E27FC236}">
                <a16:creationId xmlns:a16="http://schemas.microsoft.com/office/drawing/2014/main" id="{16715C48-7028-4FC6-98E2-14AECE0FD712}"/>
              </a:ext>
            </a:extLst>
          </p:cNvPr>
          <p:cNvCxnSpPr/>
          <p:nvPr/>
        </p:nvCxnSpPr>
        <p:spPr>
          <a:xfrm>
            <a:off x="8" y="2688269"/>
            <a:ext cx="459419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Desmond Hudson, EA">
            <a:extLst>
              <a:ext uri="{FF2B5EF4-FFF2-40B4-BE49-F238E27FC236}">
                <a16:creationId xmlns:a16="http://schemas.microsoft.com/office/drawing/2014/main" id="{64DC9081-524C-008B-D790-925BDBD7D6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1422" y="1966329"/>
            <a:ext cx="2145416" cy="2145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person in a brown sweater&#10;&#10;Description automatically generated">
            <a:extLst>
              <a:ext uri="{FF2B5EF4-FFF2-40B4-BE49-F238E27FC236}">
                <a16:creationId xmlns:a16="http://schemas.microsoft.com/office/drawing/2014/main" id="{A9F7A12E-49D2-3F36-E096-475B29EFE51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4413622" y="2042112"/>
            <a:ext cx="2217008" cy="20696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935E37AA-6298-07C7-FEB3-3486FD8458E5}"/>
              </a:ext>
            </a:extLst>
          </p:cNvPr>
          <p:cNvSpPr txBox="1"/>
          <p:nvPr/>
        </p:nvSpPr>
        <p:spPr>
          <a:xfrm>
            <a:off x="6859838" y="4415805"/>
            <a:ext cx="2217009" cy="923330"/>
          </a:xfrm>
          <a:prstGeom prst="rect">
            <a:avLst/>
          </a:prstGeom>
          <a:noFill/>
        </p:spPr>
        <p:txBody>
          <a:bodyPr wrap="square">
            <a:spAutoFit/>
          </a:bodyPr>
          <a:lstStyle/>
          <a:p>
            <a:r>
              <a:rPr lang="en-US" sz="1350" b="1" dirty="0">
                <a:solidFill>
                  <a:srgbClr val="000000"/>
                </a:solidFill>
                <a:latin typeface="Segoe UI" panose="020B0502040204020203" pitchFamily="34" charset="0"/>
                <a:ea typeface="Calibri" panose="020F0502020204030204" pitchFamily="34" charset="0"/>
              </a:rPr>
              <a:t>DESMOND HUDSON, EA</a:t>
            </a:r>
          </a:p>
          <a:p>
            <a:r>
              <a:rPr lang="en-US" sz="1350" b="1" dirty="0">
                <a:solidFill>
                  <a:srgbClr val="000000"/>
                </a:solidFill>
                <a:latin typeface="Segoe UI" panose="020B0502040204020203" pitchFamily="34" charset="0"/>
                <a:ea typeface="Calibri" panose="020F0502020204030204" pitchFamily="34" charset="0"/>
              </a:rPr>
              <a:t>Enrolled Agent, a Federal Authorized Tax Practitioner</a:t>
            </a:r>
            <a:endParaRPr lang="en-US" sz="1350" b="1" dirty="0"/>
          </a:p>
        </p:txBody>
      </p:sp>
      <p:sp>
        <p:nvSpPr>
          <p:cNvPr id="20" name="TextBox 19">
            <a:extLst>
              <a:ext uri="{FF2B5EF4-FFF2-40B4-BE49-F238E27FC236}">
                <a16:creationId xmlns:a16="http://schemas.microsoft.com/office/drawing/2014/main" id="{9E838EF0-FE0C-6D41-F58F-93367440E3A8}"/>
              </a:ext>
            </a:extLst>
          </p:cNvPr>
          <p:cNvSpPr txBox="1"/>
          <p:nvPr/>
        </p:nvSpPr>
        <p:spPr>
          <a:xfrm>
            <a:off x="4424478" y="4415478"/>
            <a:ext cx="2140795" cy="923330"/>
          </a:xfrm>
          <a:prstGeom prst="rect">
            <a:avLst/>
          </a:prstGeom>
          <a:noFill/>
        </p:spPr>
        <p:txBody>
          <a:bodyPr wrap="square">
            <a:spAutoFit/>
          </a:bodyPr>
          <a:lstStyle/>
          <a:p>
            <a:r>
              <a:rPr lang="en-US" sz="1350" b="1" dirty="0">
                <a:solidFill>
                  <a:srgbClr val="000000"/>
                </a:solidFill>
                <a:latin typeface="Segoe UI" panose="020B0502040204020203" pitchFamily="34" charset="0"/>
                <a:ea typeface="Calibri" panose="020F0502020204030204" pitchFamily="34" charset="0"/>
              </a:rPr>
              <a:t>SHARON NEILSON, MAOL</a:t>
            </a:r>
          </a:p>
          <a:p>
            <a:r>
              <a:rPr lang="en-US" sz="1350" b="1" dirty="0">
                <a:solidFill>
                  <a:srgbClr val="000000"/>
                </a:solidFill>
                <a:latin typeface="Segoe UI" panose="020B0502040204020203" pitchFamily="34" charset="0"/>
                <a:ea typeface="Calibri" panose="020F0502020204030204" pitchFamily="34" charset="0"/>
              </a:rPr>
              <a:t>Program Manager</a:t>
            </a:r>
          </a:p>
          <a:p>
            <a:r>
              <a:rPr lang="en-US" sz="1350" b="1" dirty="0">
                <a:solidFill>
                  <a:srgbClr val="000000"/>
                </a:solidFill>
                <a:latin typeface="Segoe UI" panose="020B0502040204020203" pitchFamily="34" charset="0"/>
              </a:rPr>
              <a:t>ECE Reinvestment Fund</a:t>
            </a:r>
            <a:endParaRPr lang="en-US" sz="1350" b="1" dirty="0"/>
          </a:p>
        </p:txBody>
      </p:sp>
      <p:pic>
        <p:nvPicPr>
          <p:cNvPr id="4" name="Picture 3">
            <a:extLst>
              <a:ext uri="{FF2B5EF4-FFF2-40B4-BE49-F238E27FC236}">
                <a16:creationId xmlns:a16="http://schemas.microsoft.com/office/drawing/2014/main" id="{4EC73789-8AC3-9D75-C7F3-F36AA043DC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589171"/>
            <a:ext cx="4364864" cy="2502357"/>
          </a:xfrm>
          <a:prstGeom prst="rect">
            <a:avLst/>
          </a:prstGeom>
        </p:spPr>
      </p:pic>
      <p:sp>
        <p:nvSpPr>
          <p:cNvPr id="5" name="Rectangle 4">
            <a:extLst>
              <a:ext uri="{FF2B5EF4-FFF2-40B4-BE49-F238E27FC236}">
                <a16:creationId xmlns:a16="http://schemas.microsoft.com/office/drawing/2014/main" id="{EB8C0B67-A18D-5204-4EF1-44FC4099696D}"/>
              </a:ext>
            </a:extLst>
          </p:cNvPr>
          <p:cNvSpPr/>
          <p:nvPr/>
        </p:nvSpPr>
        <p:spPr>
          <a:xfrm>
            <a:off x="22421" y="2423859"/>
            <a:ext cx="2155371" cy="593139"/>
          </a:xfrm>
          <a:prstGeom prst="rect">
            <a:avLst/>
          </a:prstGeom>
          <a:solidFill>
            <a:srgbClr val="0E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400" dirty="0">
                <a:solidFill>
                  <a:prstClr val="white"/>
                </a:solidFill>
                <a:latin typeface="Gill Sans MT" panose="020B0502020104020203"/>
              </a:rPr>
              <a:t>Friday, December 15, 2023</a:t>
            </a:r>
          </a:p>
        </p:txBody>
      </p:sp>
      <p:sp>
        <p:nvSpPr>
          <p:cNvPr id="6" name="Title 1">
            <a:extLst>
              <a:ext uri="{FF2B5EF4-FFF2-40B4-BE49-F238E27FC236}">
                <a16:creationId xmlns:a16="http://schemas.microsoft.com/office/drawing/2014/main" id="{85C0E85C-5C1F-1A8C-0252-E3F32B6BE8F9}"/>
              </a:ext>
            </a:extLst>
          </p:cNvPr>
          <p:cNvSpPr txBox="1">
            <a:spLocks/>
          </p:cNvSpPr>
          <p:nvPr/>
        </p:nvSpPr>
        <p:spPr>
          <a:xfrm>
            <a:off x="22412" y="5699543"/>
            <a:ext cx="9121588" cy="92333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OpenSans-Regular"/>
              </a:rPr>
              <a:t>This program is made possible with support from Vanguard Strong Start for Kids Program™</a:t>
            </a:r>
            <a:endParaRPr lang="en-US" sz="2400" b="1" dirty="0">
              <a:solidFill>
                <a:schemeClr val="tx1"/>
              </a:solidFill>
            </a:endParaRPr>
          </a:p>
        </p:txBody>
      </p:sp>
    </p:spTree>
    <p:extLst>
      <p:ext uri="{BB962C8B-B14F-4D97-AF65-F5344CB8AC3E}">
        <p14:creationId xmlns:p14="http://schemas.microsoft.com/office/powerpoint/2010/main" val="2652559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091C01-84EF-7460-B39F-04F3F6536F06}"/>
              </a:ext>
            </a:extLst>
          </p:cNvPr>
          <p:cNvPicPr>
            <a:picLocks noChangeAspect="1"/>
          </p:cNvPicPr>
          <p:nvPr/>
        </p:nvPicPr>
        <p:blipFill>
          <a:blip r:embed="rId2"/>
          <a:stretch>
            <a:fillRect/>
          </a:stretch>
        </p:blipFill>
        <p:spPr>
          <a:xfrm>
            <a:off x="1948954" y="152400"/>
            <a:ext cx="5246109" cy="6629400"/>
          </a:xfrm>
          <a:prstGeom prst="rect">
            <a:avLst/>
          </a:prstGeom>
        </p:spPr>
      </p:pic>
    </p:spTree>
    <p:extLst>
      <p:ext uri="{BB962C8B-B14F-4D97-AF65-F5344CB8AC3E}">
        <p14:creationId xmlns:p14="http://schemas.microsoft.com/office/powerpoint/2010/main" val="37108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2F7323-A36F-5F19-67D7-AD52110603B9}"/>
              </a:ext>
            </a:extLst>
          </p:cNvPr>
          <p:cNvPicPr>
            <a:picLocks noChangeAspect="1"/>
          </p:cNvPicPr>
          <p:nvPr/>
        </p:nvPicPr>
        <p:blipFill>
          <a:blip r:embed="rId2"/>
          <a:stretch>
            <a:fillRect/>
          </a:stretch>
        </p:blipFill>
        <p:spPr>
          <a:xfrm>
            <a:off x="2029357" y="76200"/>
            <a:ext cx="5085286" cy="6705600"/>
          </a:xfrm>
          <a:prstGeom prst="rect">
            <a:avLst/>
          </a:prstGeom>
        </p:spPr>
      </p:pic>
    </p:spTree>
    <p:extLst>
      <p:ext uri="{BB962C8B-B14F-4D97-AF65-F5344CB8AC3E}">
        <p14:creationId xmlns:p14="http://schemas.microsoft.com/office/powerpoint/2010/main" val="73809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520794-ACB5-835A-2C52-F594AB140E53}"/>
              </a:ext>
            </a:extLst>
          </p:cNvPr>
          <p:cNvPicPr>
            <a:picLocks noChangeAspect="1"/>
          </p:cNvPicPr>
          <p:nvPr/>
        </p:nvPicPr>
        <p:blipFill>
          <a:blip r:embed="rId2"/>
          <a:stretch>
            <a:fillRect/>
          </a:stretch>
        </p:blipFill>
        <p:spPr>
          <a:xfrm>
            <a:off x="2114076" y="198814"/>
            <a:ext cx="4915848" cy="6410667"/>
          </a:xfrm>
          <a:prstGeom prst="rect">
            <a:avLst/>
          </a:prstGeom>
        </p:spPr>
      </p:pic>
    </p:spTree>
    <p:extLst>
      <p:ext uri="{BB962C8B-B14F-4D97-AF65-F5344CB8AC3E}">
        <p14:creationId xmlns:p14="http://schemas.microsoft.com/office/powerpoint/2010/main" val="4261756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73"/>
          <p:cNvPicPr preferRelativeResize="0">
            <a:picLocks noGrp="1"/>
          </p:cNvPicPr>
          <p:nvPr>
            <p:ph type="pic" idx="2"/>
          </p:nvPr>
        </p:nvPicPr>
        <p:blipFill rotWithShape="1">
          <a:blip r:embed="rId3">
            <a:alphaModFix/>
          </a:blip>
          <a:srcRect l="23715" r="23715"/>
          <a:stretch/>
        </p:blipFill>
        <p:spPr>
          <a:xfrm>
            <a:off x="5057787" y="856580"/>
            <a:ext cx="4086223" cy="5144840"/>
          </a:xfrm>
          <a:prstGeom prst="rect">
            <a:avLst/>
          </a:prstGeom>
          <a:noFill/>
          <a:ln>
            <a:noFill/>
          </a:ln>
        </p:spPr>
      </p:pic>
      <p:sp>
        <p:nvSpPr>
          <p:cNvPr id="558" name="Google Shape;558;p73"/>
          <p:cNvSpPr txBox="1">
            <a:spLocks noGrp="1"/>
          </p:cNvSpPr>
          <p:nvPr>
            <p:ph type="subTitle" idx="1"/>
          </p:nvPr>
        </p:nvSpPr>
        <p:spPr>
          <a:xfrm>
            <a:off x="496330" y="2715508"/>
            <a:ext cx="4075586" cy="2028228"/>
          </a:xfrm>
          <a:prstGeom prst="rect">
            <a:avLst/>
          </a:prstGeom>
          <a:solidFill>
            <a:schemeClr val="lt2">
              <a:alpha val="69019"/>
            </a:schemeClr>
          </a:solidFill>
          <a:ln>
            <a:noFill/>
          </a:ln>
        </p:spPr>
        <p:txBody>
          <a:bodyPr spcFirstLastPara="1" wrap="square" lIns="68587" tIns="34284" rIns="68587" bIns="34284" anchor="t" anchorCtr="0">
            <a:normAutofit/>
          </a:bodyPr>
          <a:lstStyle/>
          <a:p>
            <a:pPr marL="0" indent="0" algn="ctr">
              <a:spcBef>
                <a:spcPts val="0"/>
              </a:spcBef>
              <a:buSzPts val="3200"/>
            </a:pPr>
            <a:endParaRPr sz="2401"/>
          </a:p>
          <a:p>
            <a:pPr marL="0" indent="0" algn="ctr">
              <a:buSzPts val="3200"/>
            </a:pPr>
            <a:r>
              <a:rPr lang="en-US" sz="2401" b="1" i="1"/>
              <a:t>Empower Wealth</a:t>
            </a:r>
            <a:endParaRPr sz="2401" b="1" i="1"/>
          </a:p>
          <a:p>
            <a:pPr marL="0" indent="0" algn="ctr">
              <a:buSzPts val="3200"/>
            </a:pPr>
            <a:r>
              <a:rPr lang="en-US" sz="2401" b="1" i="1">
                <a:solidFill>
                  <a:srgbClr val="00B050"/>
                </a:solidFill>
              </a:rPr>
              <a:t>Your Finance Corner</a:t>
            </a:r>
            <a:endParaRPr sz="2401" b="1" i="1"/>
          </a:p>
          <a:p>
            <a:pPr marL="0" indent="0" algn="ctr">
              <a:buSzPts val="3200"/>
            </a:pPr>
            <a:r>
              <a:rPr lang="en-US" sz="2401" b="1" i="1"/>
              <a:t>Minnette Taylor</a:t>
            </a:r>
            <a:endParaRPr sz="2401" b="1" i="1"/>
          </a:p>
          <a:p>
            <a:pPr marL="0" indent="0" algn="ctr">
              <a:buSzPts val="3200"/>
            </a:pPr>
            <a:endParaRPr sz="2401"/>
          </a:p>
        </p:txBody>
      </p:sp>
      <p:pic>
        <p:nvPicPr>
          <p:cNvPr id="559" name="Google Shape;559;p73" descr="A cup of coffee with a leaf design on top&#10;&#10;Description automatically generated"/>
          <p:cNvPicPr preferRelativeResize="0"/>
          <p:nvPr/>
        </p:nvPicPr>
        <p:blipFill rotWithShape="1">
          <a:blip r:embed="rId4">
            <a:alphaModFix/>
          </a:blip>
          <a:srcRect b="53571"/>
          <a:stretch/>
        </p:blipFill>
        <p:spPr>
          <a:xfrm>
            <a:off x="496367" y="1342489"/>
            <a:ext cx="4075586" cy="1373083"/>
          </a:xfrm>
          <a:prstGeom prst="roundRect">
            <a:avLst>
              <a:gd name="adj" fmla="val 8594"/>
            </a:avLst>
          </a:prstGeom>
          <a:solidFill>
            <a:srgbClr val="ECECEC"/>
          </a:solidFill>
          <a:ln>
            <a:noFill/>
          </a:ln>
        </p:spPr>
      </p:pic>
      <p:pic>
        <p:nvPicPr>
          <p:cNvPr id="560" name="Google Shape;560;p73"/>
          <p:cNvPicPr preferRelativeResize="0"/>
          <p:nvPr/>
        </p:nvPicPr>
        <p:blipFill rotWithShape="1">
          <a:blip r:embed="rId5">
            <a:alphaModFix/>
          </a:blip>
          <a:srcRect/>
          <a:stretch/>
        </p:blipFill>
        <p:spPr>
          <a:xfrm>
            <a:off x="1772626" y="4815783"/>
            <a:ext cx="1565283" cy="1067453"/>
          </a:xfrm>
          <a:prstGeom prst="ellipse">
            <a:avLst/>
          </a:prstGeom>
          <a:solidFill>
            <a:schemeClr val="lt2">
              <a:alpha val="69019"/>
            </a:schemeClr>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74"/>
          <p:cNvPicPr preferRelativeResize="0"/>
          <p:nvPr/>
        </p:nvPicPr>
        <p:blipFill>
          <a:blip r:embed="rId3">
            <a:alphaModFix/>
          </a:blip>
          <a:stretch>
            <a:fillRect/>
          </a:stretch>
        </p:blipFill>
        <p:spPr>
          <a:xfrm>
            <a:off x="2600486" y="849603"/>
            <a:ext cx="4266737" cy="5144838"/>
          </a:xfrm>
          <a:prstGeom prst="rect">
            <a:avLst/>
          </a:prstGeom>
          <a:noFill/>
          <a:ln>
            <a:noFill/>
          </a:ln>
        </p:spPr>
      </p:pic>
      <p:sp>
        <p:nvSpPr>
          <p:cNvPr id="567" name="Google Shape;567;p74"/>
          <p:cNvSpPr txBox="1"/>
          <p:nvPr/>
        </p:nvSpPr>
        <p:spPr>
          <a:xfrm>
            <a:off x="2702025" y="895853"/>
            <a:ext cx="3479631" cy="1089928"/>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2701"/>
              </a:spcBef>
              <a:spcAft>
                <a:spcPts val="2701"/>
              </a:spcAft>
              <a:buClr>
                <a:srgbClr val="000000"/>
              </a:buClr>
            </a:pPr>
            <a:r>
              <a:rPr lang="en-US" sz="1463" b="1" kern="0" dirty="0">
                <a:solidFill>
                  <a:srgbClr val="FFFFFF"/>
                </a:solidFill>
                <a:latin typeface="Arial"/>
                <a:cs typeface="Arial"/>
                <a:sym typeface="Arial"/>
              </a:rPr>
              <a:t>Ebony Suns Enterprises, LLC</a:t>
            </a:r>
            <a:endParaRPr sz="1463" b="1" kern="0" dirty="0">
              <a:solidFill>
                <a:srgbClr val="FFFFFF"/>
              </a:solidFill>
              <a:latin typeface="Arial"/>
              <a:cs typeface="Arial"/>
              <a:sym typeface="Arial"/>
            </a:endParaRPr>
          </a:p>
        </p:txBody>
      </p:sp>
      <p:sp>
        <p:nvSpPr>
          <p:cNvPr id="568" name="Google Shape;568;p74"/>
          <p:cNvSpPr txBox="1"/>
          <p:nvPr/>
        </p:nvSpPr>
        <p:spPr>
          <a:xfrm>
            <a:off x="2839364" y="1568243"/>
            <a:ext cx="3053315" cy="3148505"/>
          </a:xfrm>
          <a:prstGeom prst="rect">
            <a:avLst/>
          </a:prstGeom>
          <a:noFill/>
          <a:ln>
            <a:noFill/>
          </a:ln>
        </p:spPr>
        <p:txBody>
          <a:bodyPr spcFirstLastPara="1" wrap="square" lIns="68587" tIns="68587" rIns="68587" bIns="68587" anchor="t" anchorCtr="0">
            <a:spAutoFit/>
          </a:bodyPr>
          <a:lstStyle/>
          <a:p>
            <a:pPr defTabSz="685983">
              <a:buClr>
                <a:srgbClr val="000000"/>
              </a:buClr>
            </a:pPr>
            <a:r>
              <a:rPr lang="en-US" sz="3151" b="1" kern="0" dirty="0">
                <a:solidFill>
                  <a:srgbClr val="F7CD34"/>
                </a:solidFill>
                <a:latin typeface="Arial"/>
                <a:cs typeface="Arial"/>
                <a:sym typeface="Arial"/>
              </a:rPr>
              <a:t>Your Green</a:t>
            </a:r>
            <a:endParaRPr sz="3151" b="1" kern="0" dirty="0">
              <a:solidFill>
                <a:srgbClr val="F7CD34"/>
              </a:solidFill>
              <a:latin typeface="Arial"/>
              <a:cs typeface="Arial"/>
              <a:sym typeface="Arial"/>
            </a:endParaRPr>
          </a:p>
          <a:p>
            <a:pPr defTabSz="685983">
              <a:buClr>
                <a:srgbClr val="000000"/>
              </a:buClr>
            </a:pPr>
            <a:r>
              <a:rPr lang="en-US" sz="3151" b="1" kern="0" dirty="0">
                <a:solidFill>
                  <a:srgbClr val="F7CD34"/>
                </a:solidFill>
                <a:latin typeface="Arial"/>
                <a:cs typeface="Arial"/>
                <a:sym typeface="Arial"/>
              </a:rPr>
              <a:t>Business</a:t>
            </a:r>
            <a:endParaRPr sz="3151" b="1" kern="0" dirty="0">
              <a:solidFill>
                <a:srgbClr val="F7CD34"/>
              </a:solidFill>
              <a:latin typeface="Arial"/>
              <a:cs typeface="Arial"/>
              <a:sym typeface="Arial"/>
            </a:endParaRPr>
          </a:p>
          <a:p>
            <a:pPr defTabSz="685983">
              <a:buClr>
                <a:srgbClr val="000000"/>
              </a:buClr>
            </a:pPr>
            <a:r>
              <a:rPr lang="en-US" sz="3151" b="1" kern="0" dirty="0">
                <a:solidFill>
                  <a:srgbClr val="F7CD34"/>
                </a:solidFill>
                <a:latin typeface="Arial"/>
                <a:cs typeface="Arial"/>
                <a:sym typeface="Arial"/>
              </a:rPr>
              <a:t>Coach</a:t>
            </a:r>
            <a:endParaRPr sz="3151" b="1" kern="0" dirty="0">
              <a:solidFill>
                <a:srgbClr val="F7CD34"/>
              </a:solidFill>
              <a:latin typeface="Arial"/>
              <a:cs typeface="Arial"/>
              <a:sym typeface="Arial"/>
            </a:endParaRPr>
          </a:p>
          <a:p>
            <a:pPr defTabSz="685983">
              <a:lnSpc>
                <a:spcPct val="115000"/>
              </a:lnSpc>
              <a:spcBef>
                <a:spcPts val="2701"/>
              </a:spcBef>
              <a:spcAft>
                <a:spcPts val="2701"/>
              </a:spcAft>
              <a:buClr>
                <a:srgbClr val="000000"/>
              </a:buClr>
            </a:pPr>
            <a:endParaRPr sz="4876" b="1" kern="0" dirty="0">
              <a:solidFill>
                <a:srgbClr val="F7CD34"/>
              </a:solidFill>
              <a:latin typeface="Arial"/>
              <a:cs typeface="Arial"/>
              <a:sym typeface="Arial"/>
            </a:endParaRPr>
          </a:p>
        </p:txBody>
      </p:sp>
      <p:pic>
        <p:nvPicPr>
          <p:cNvPr id="569" name="Google Shape;569;p74"/>
          <p:cNvPicPr preferRelativeResize="0"/>
          <p:nvPr/>
        </p:nvPicPr>
        <p:blipFill>
          <a:blip r:embed="rId4">
            <a:alphaModFix/>
          </a:blip>
          <a:stretch>
            <a:fillRect/>
          </a:stretch>
        </p:blipFill>
        <p:spPr>
          <a:xfrm>
            <a:off x="2631901" y="2553870"/>
            <a:ext cx="3975585" cy="746088"/>
          </a:xfrm>
          <a:prstGeom prst="rect">
            <a:avLst/>
          </a:prstGeom>
          <a:noFill/>
          <a:ln>
            <a:noFill/>
          </a:ln>
        </p:spPr>
      </p:pic>
      <p:sp>
        <p:nvSpPr>
          <p:cNvPr id="570" name="Google Shape;570;p74"/>
          <p:cNvSpPr txBox="1"/>
          <p:nvPr/>
        </p:nvSpPr>
        <p:spPr>
          <a:xfrm>
            <a:off x="2586618" y="2878593"/>
            <a:ext cx="3894086" cy="561899"/>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900"/>
              </a:spcBef>
              <a:spcAft>
                <a:spcPts val="900"/>
              </a:spcAft>
              <a:buClr>
                <a:srgbClr val="000000"/>
              </a:buClr>
            </a:pPr>
            <a:r>
              <a:rPr lang="en-US" sz="1088" b="1" kern="0" dirty="0">
                <a:solidFill>
                  <a:srgbClr val="2E2E2E"/>
                </a:solidFill>
                <a:latin typeface="Arial"/>
                <a:cs typeface="Arial"/>
                <a:sym typeface="Arial"/>
              </a:rPr>
              <a:t>with our green. Sign-Up today! Sustain for tomorrow!</a:t>
            </a:r>
            <a:endParaRPr sz="1088" b="1" kern="0" dirty="0">
              <a:solidFill>
                <a:srgbClr val="2E2E2E"/>
              </a:solidFill>
              <a:latin typeface="Arial"/>
              <a:cs typeface="Arial"/>
              <a:sym typeface="Arial"/>
            </a:endParaRPr>
          </a:p>
        </p:txBody>
      </p:sp>
      <p:sp>
        <p:nvSpPr>
          <p:cNvPr id="571" name="Google Shape;571;p74"/>
          <p:cNvSpPr txBox="1"/>
          <p:nvPr/>
        </p:nvSpPr>
        <p:spPr>
          <a:xfrm>
            <a:off x="2596942" y="2649890"/>
            <a:ext cx="3668230" cy="613195"/>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050"/>
              </a:spcBef>
              <a:spcAft>
                <a:spcPts val="1050"/>
              </a:spcAft>
              <a:buClr>
                <a:srgbClr val="000000"/>
              </a:buClr>
            </a:pPr>
            <a:r>
              <a:rPr lang="en-US" sz="1088" b="1" kern="0" dirty="0">
                <a:solidFill>
                  <a:srgbClr val="2E2E2E"/>
                </a:solidFill>
                <a:latin typeface="Arial"/>
                <a:cs typeface="Arial"/>
                <a:sym typeface="Arial"/>
              </a:rPr>
              <a:t>for 2024 to go green, make green, and to do good</a:t>
            </a:r>
            <a:endParaRPr sz="1088" b="1" kern="0" dirty="0">
              <a:solidFill>
                <a:srgbClr val="2E2E2E"/>
              </a:solidFill>
              <a:latin typeface="Arial"/>
              <a:cs typeface="Arial"/>
              <a:sym typeface="Arial"/>
            </a:endParaRPr>
          </a:p>
        </p:txBody>
      </p:sp>
      <p:sp>
        <p:nvSpPr>
          <p:cNvPr id="572" name="Google Shape;572;p74"/>
          <p:cNvSpPr txBox="1"/>
          <p:nvPr/>
        </p:nvSpPr>
        <p:spPr>
          <a:xfrm>
            <a:off x="2610810" y="2459495"/>
            <a:ext cx="3943027" cy="613195"/>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050"/>
              </a:spcBef>
              <a:spcAft>
                <a:spcPts val="1050"/>
              </a:spcAft>
              <a:buClr>
                <a:srgbClr val="000000"/>
              </a:buClr>
            </a:pPr>
            <a:r>
              <a:rPr lang="en-US" sz="1088" b="1" kern="0" dirty="0">
                <a:solidFill>
                  <a:srgbClr val="2E2E2E"/>
                </a:solidFill>
                <a:latin typeface="Arial"/>
                <a:cs typeface="Arial"/>
                <a:sym typeface="Arial"/>
              </a:rPr>
              <a:t>We are accepting 10 new business coaching clients</a:t>
            </a:r>
            <a:endParaRPr sz="1088" b="1" kern="0" dirty="0">
              <a:solidFill>
                <a:srgbClr val="2E2E2E"/>
              </a:solidFill>
              <a:latin typeface="Arial"/>
              <a:cs typeface="Arial"/>
              <a:sym typeface="Arial"/>
            </a:endParaRPr>
          </a:p>
        </p:txBody>
      </p:sp>
      <p:pic>
        <p:nvPicPr>
          <p:cNvPr id="573" name="Google Shape;573;p74"/>
          <p:cNvPicPr preferRelativeResize="0"/>
          <p:nvPr/>
        </p:nvPicPr>
        <p:blipFill rotWithShape="1">
          <a:blip r:embed="rId5">
            <a:alphaModFix/>
          </a:blip>
          <a:srcRect/>
          <a:stretch/>
        </p:blipFill>
        <p:spPr>
          <a:xfrm>
            <a:off x="4808312" y="3875085"/>
            <a:ext cx="2072771" cy="2095972"/>
          </a:xfrm>
          <a:prstGeom prst="rect">
            <a:avLst/>
          </a:prstGeom>
          <a:noFill/>
          <a:ln>
            <a:noFill/>
          </a:ln>
        </p:spPr>
      </p:pic>
      <p:pic>
        <p:nvPicPr>
          <p:cNvPr id="574" name="Google Shape;574;p74"/>
          <p:cNvPicPr preferRelativeResize="0"/>
          <p:nvPr/>
        </p:nvPicPr>
        <p:blipFill>
          <a:blip r:embed="rId6">
            <a:alphaModFix/>
          </a:blip>
          <a:stretch>
            <a:fillRect/>
          </a:stretch>
        </p:blipFill>
        <p:spPr>
          <a:xfrm>
            <a:off x="4851064" y="3931574"/>
            <a:ext cx="2005348" cy="1892969"/>
          </a:xfrm>
          <a:prstGeom prst="rect">
            <a:avLst/>
          </a:prstGeom>
          <a:noFill/>
          <a:ln>
            <a:noFill/>
          </a:ln>
        </p:spPr>
      </p:pic>
      <p:pic>
        <p:nvPicPr>
          <p:cNvPr id="575" name="Google Shape;575;p74"/>
          <p:cNvPicPr preferRelativeResize="0"/>
          <p:nvPr/>
        </p:nvPicPr>
        <p:blipFill>
          <a:blip r:embed="rId7">
            <a:alphaModFix/>
          </a:blip>
          <a:stretch>
            <a:fillRect/>
          </a:stretch>
        </p:blipFill>
        <p:spPr>
          <a:xfrm>
            <a:off x="5515276" y="856588"/>
            <a:ext cx="658843" cy="1091797"/>
          </a:xfrm>
          <a:prstGeom prst="rect">
            <a:avLst/>
          </a:prstGeom>
          <a:noFill/>
          <a:ln>
            <a:noFill/>
          </a:ln>
        </p:spPr>
      </p:pic>
      <p:pic>
        <p:nvPicPr>
          <p:cNvPr id="576" name="Google Shape;576;p74"/>
          <p:cNvPicPr preferRelativeResize="0"/>
          <p:nvPr/>
        </p:nvPicPr>
        <p:blipFill rotWithShape="1">
          <a:blip r:embed="rId8">
            <a:alphaModFix/>
          </a:blip>
          <a:srcRect t="6520" r="6015" b="-6519"/>
          <a:stretch/>
        </p:blipFill>
        <p:spPr>
          <a:xfrm>
            <a:off x="5121775" y="943172"/>
            <a:ext cx="1314942" cy="843276"/>
          </a:xfrm>
          <a:prstGeom prst="rect">
            <a:avLst/>
          </a:prstGeom>
          <a:noFill/>
          <a:ln>
            <a:noFill/>
          </a:ln>
        </p:spPr>
      </p:pic>
      <p:sp>
        <p:nvSpPr>
          <p:cNvPr id="577" name="Google Shape;577;p74"/>
          <p:cNvSpPr txBox="1"/>
          <p:nvPr/>
        </p:nvSpPr>
        <p:spPr>
          <a:xfrm>
            <a:off x="2579616" y="3165842"/>
            <a:ext cx="2426582" cy="695782"/>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500"/>
              </a:spcBef>
              <a:spcAft>
                <a:spcPts val="1500"/>
              </a:spcAft>
              <a:buClr>
                <a:srgbClr val="000000"/>
              </a:buClr>
            </a:pPr>
            <a:r>
              <a:rPr lang="en-US" sz="975" b="1" kern="0">
                <a:solidFill>
                  <a:srgbClr val="FFFFFF"/>
                </a:solidFill>
                <a:latin typeface="Arial"/>
                <a:cs typeface="Arial"/>
                <a:sym typeface="Arial"/>
              </a:rPr>
              <a:t>Receive business resources, training</a:t>
            </a:r>
            <a:endParaRPr sz="975" b="1" kern="0">
              <a:solidFill>
                <a:srgbClr val="FFFFFF"/>
              </a:solidFill>
              <a:latin typeface="Arial"/>
              <a:cs typeface="Arial"/>
              <a:sym typeface="Arial"/>
            </a:endParaRPr>
          </a:p>
        </p:txBody>
      </p:sp>
      <p:sp>
        <p:nvSpPr>
          <p:cNvPr id="578" name="Google Shape;578;p74"/>
          <p:cNvSpPr txBox="1"/>
          <p:nvPr/>
        </p:nvSpPr>
        <p:spPr>
          <a:xfrm>
            <a:off x="2600478" y="3404328"/>
            <a:ext cx="2250586" cy="567542"/>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975"/>
              </a:spcBef>
              <a:spcAft>
                <a:spcPts val="975"/>
              </a:spcAft>
              <a:buClr>
                <a:srgbClr val="000000"/>
              </a:buClr>
            </a:pPr>
            <a:r>
              <a:rPr lang="en-US" sz="975" b="1" kern="0">
                <a:solidFill>
                  <a:srgbClr val="FFFFFF"/>
                </a:solidFill>
                <a:latin typeface="Arial"/>
                <a:cs typeface="Arial"/>
                <a:sym typeface="Arial"/>
              </a:rPr>
              <a:t>and technical assistance with the</a:t>
            </a:r>
            <a:endParaRPr sz="975" b="1" kern="0">
              <a:solidFill>
                <a:srgbClr val="FFFFFF"/>
              </a:solidFill>
              <a:latin typeface="Arial"/>
              <a:cs typeface="Arial"/>
              <a:sym typeface="Arial"/>
            </a:endParaRPr>
          </a:p>
        </p:txBody>
      </p:sp>
      <p:sp>
        <p:nvSpPr>
          <p:cNvPr id="579" name="Google Shape;579;p74"/>
          <p:cNvSpPr txBox="1"/>
          <p:nvPr/>
        </p:nvSpPr>
        <p:spPr>
          <a:xfrm>
            <a:off x="2600478" y="3556975"/>
            <a:ext cx="2250586" cy="567542"/>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975"/>
              </a:spcBef>
              <a:spcAft>
                <a:spcPts val="975"/>
              </a:spcAft>
              <a:buClr>
                <a:srgbClr val="000000"/>
              </a:buClr>
            </a:pPr>
            <a:r>
              <a:rPr lang="en-US" sz="975" b="1" kern="0">
                <a:solidFill>
                  <a:srgbClr val="FFFFFF"/>
                </a:solidFill>
                <a:latin typeface="Arial"/>
                <a:cs typeface="Arial"/>
                <a:sym typeface="Arial"/>
              </a:rPr>
              <a:t>following areas of business:</a:t>
            </a:r>
            <a:endParaRPr sz="975" b="1" kern="0">
              <a:solidFill>
                <a:srgbClr val="FFFFFF"/>
              </a:solidFill>
              <a:latin typeface="Arial"/>
              <a:cs typeface="Arial"/>
              <a:sym typeface="Arial"/>
            </a:endParaRPr>
          </a:p>
        </p:txBody>
      </p:sp>
      <p:sp>
        <p:nvSpPr>
          <p:cNvPr id="580" name="Google Shape;580;p74"/>
          <p:cNvSpPr txBox="1"/>
          <p:nvPr/>
        </p:nvSpPr>
        <p:spPr>
          <a:xfrm>
            <a:off x="2466399" y="3741850"/>
            <a:ext cx="2426582" cy="426028"/>
          </a:xfrm>
          <a:prstGeom prst="rect">
            <a:avLst/>
          </a:prstGeom>
          <a:noFill/>
          <a:ln>
            <a:noFill/>
          </a:ln>
        </p:spPr>
        <p:txBody>
          <a:bodyPr spcFirstLastPara="1" wrap="square" lIns="68587" tIns="68587" rIns="68587" bIns="68587" anchor="t" anchorCtr="0">
            <a:spAutoFit/>
          </a:bodyPr>
          <a:lstStyle/>
          <a:p>
            <a:pPr marL="342991" indent="-228661" defTabSz="685983">
              <a:lnSpc>
                <a:spcPct val="115000"/>
              </a:lnSpc>
              <a:spcBef>
                <a:spcPts val="975"/>
              </a:spcBef>
              <a:buClr>
                <a:srgbClr val="FFFFFF"/>
              </a:buClr>
              <a:buSzPts val="1200"/>
              <a:buFont typeface="Arial"/>
              <a:buChar char="●"/>
            </a:pPr>
            <a:r>
              <a:rPr lang="en-US" sz="900" b="1" kern="0">
                <a:solidFill>
                  <a:srgbClr val="FFFFFF"/>
                </a:solidFill>
                <a:latin typeface="Arial"/>
                <a:cs typeface="Arial"/>
                <a:sym typeface="Arial"/>
              </a:rPr>
              <a:t>Marketing and Public Relations</a:t>
            </a:r>
            <a:endParaRPr sz="900" b="1" kern="0">
              <a:solidFill>
                <a:srgbClr val="FFFFFF"/>
              </a:solidFill>
              <a:latin typeface="Arial"/>
              <a:cs typeface="Arial"/>
              <a:sym typeface="Arial"/>
            </a:endParaRPr>
          </a:p>
        </p:txBody>
      </p:sp>
      <p:sp>
        <p:nvSpPr>
          <p:cNvPr id="581" name="Google Shape;581;p74"/>
          <p:cNvSpPr txBox="1"/>
          <p:nvPr/>
        </p:nvSpPr>
        <p:spPr>
          <a:xfrm>
            <a:off x="2466399" y="3875077"/>
            <a:ext cx="2250586" cy="413204"/>
          </a:xfrm>
          <a:prstGeom prst="rect">
            <a:avLst/>
          </a:prstGeom>
          <a:noFill/>
          <a:ln>
            <a:noFill/>
          </a:ln>
        </p:spPr>
        <p:txBody>
          <a:bodyPr spcFirstLastPara="1" wrap="square" lIns="68587" tIns="68587" rIns="68587" bIns="68587" anchor="t" anchorCtr="0">
            <a:spAutoFit/>
          </a:bodyPr>
          <a:lstStyle/>
          <a:p>
            <a:pPr marL="342991" indent="-228661" defTabSz="685983">
              <a:lnSpc>
                <a:spcPct val="115000"/>
              </a:lnSpc>
              <a:spcBef>
                <a:spcPts val="900"/>
              </a:spcBef>
              <a:buClr>
                <a:srgbClr val="FFFFFF"/>
              </a:buClr>
              <a:buSzPts val="1200"/>
              <a:buFont typeface="Arial"/>
              <a:buChar char="●"/>
            </a:pPr>
            <a:r>
              <a:rPr lang="en-US" sz="900" b="1" kern="0">
                <a:solidFill>
                  <a:srgbClr val="FFFFFF"/>
                </a:solidFill>
                <a:latin typeface="Arial"/>
                <a:cs typeface="Arial"/>
                <a:sym typeface="Arial"/>
              </a:rPr>
              <a:t>Management and Staffing</a:t>
            </a:r>
            <a:endParaRPr sz="900" b="1" kern="0">
              <a:solidFill>
                <a:srgbClr val="FFFFFF"/>
              </a:solidFill>
              <a:latin typeface="Arial"/>
              <a:cs typeface="Arial"/>
              <a:sym typeface="Arial"/>
            </a:endParaRPr>
          </a:p>
        </p:txBody>
      </p:sp>
      <p:sp>
        <p:nvSpPr>
          <p:cNvPr id="582" name="Google Shape;582;p74"/>
          <p:cNvSpPr txBox="1"/>
          <p:nvPr/>
        </p:nvSpPr>
        <p:spPr>
          <a:xfrm>
            <a:off x="2466399" y="4026287"/>
            <a:ext cx="2250586" cy="413204"/>
          </a:xfrm>
          <a:prstGeom prst="rect">
            <a:avLst/>
          </a:prstGeom>
          <a:noFill/>
          <a:ln>
            <a:noFill/>
          </a:ln>
        </p:spPr>
        <p:txBody>
          <a:bodyPr spcFirstLastPara="1" wrap="square" lIns="68587" tIns="68587" rIns="68587" bIns="68587" anchor="t" anchorCtr="0">
            <a:spAutoFit/>
          </a:bodyPr>
          <a:lstStyle/>
          <a:p>
            <a:pPr marL="342991" indent="-228661" defTabSz="685983">
              <a:lnSpc>
                <a:spcPct val="115000"/>
              </a:lnSpc>
              <a:spcBef>
                <a:spcPts val="900"/>
              </a:spcBef>
              <a:buClr>
                <a:srgbClr val="FFFFFF"/>
              </a:buClr>
              <a:buSzPts val="1200"/>
              <a:buFont typeface="Arial"/>
              <a:buChar char="●"/>
            </a:pPr>
            <a:r>
              <a:rPr lang="en-US" sz="900" b="1" kern="0">
                <a:solidFill>
                  <a:srgbClr val="FFFFFF"/>
                </a:solidFill>
                <a:latin typeface="Arial"/>
                <a:cs typeface="Arial"/>
                <a:sym typeface="Arial"/>
              </a:rPr>
              <a:t>Money and Access to Capital</a:t>
            </a:r>
            <a:endParaRPr sz="900" b="1" kern="0">
              <a:solidFill>
                <a:srgbClr val="FFFFFF"/>
              </a:solidFill>
              <a:latin typeface="Arial"/>
              <a:cs typeface="Arial"/>
              <a:sym typeface="Arial"/>
            </a:endParaRPr>
          </a:p>
        </p:txBody>
      </p:sp>
      <p:sp>
        <p:nvSpPr>
          <p:cNvPr id="583" name="Google Shape;583;p74"/>
          <p:cNvSpPr txBox="1"/>
          <p:nvPr/>
        </p:nvSpPr>
        <p:spPr>
          <a:xfrm>
            <a:off x="2466399" y="4180706"/>
            <a:ext cx="2250586" cy="413204"/>
          </a:xfrm>
          <a:prstGeom prst="rect">
            <a:avLst/>
          </a:prstGeom>
          <a:noFill/>
          <a:ln>
            <a:noFill/>
          </a:ln>
        </p:spPr>
        <p:txBody>
          <a:bodyPr spcFirstLastPara="1" wrap="square" lIns="68587" tIns="68587" rIns="68587" bIns="68587" anchor="t" anchorCtr="0">
            <a:spAutoFit/>
          </a:bodyPr>
          <a:lstStyle/>
          <a:p>
            <a:pPr marL="342991" indent="-228661" defTabSz="685983">
              <a:lnSpc>
                <a:spcPct val="115000"/>
              </a:lnSpc>
              <a:spcBef>
                <a:spcPts val="900"/>
              </a:spcBef>
              <a:buClr>
                <a:srgbClr val="FFFFFF"/>
              </a:buClr>
              <a:buSzPts val="1200"/>
              <a:buFont typeface="Arial"/>
              <a:buChar char="●"/>
            </a:pPr>
            <a:r>
              <a:rPr lang="en-US" sz="900" b="1" kern="0">
                <a:solidFill>
                  <a:srgbClr val="FFFFFF"/>
                </a:solidFill>
                <a:latin typeface="Arial"/>
                <a:cs typeface="Arial"/>
                <a:sym typeface="Arial"/>
              </a:rPr>
              <a:t>Technology and Operations</a:t>
            </a:r>
            <a:endParaRPr sz="900" b="1" kern="0">
              <a:solidFill>
                <a:srgbClr val="FFFFFF"/>
              </a:solidFill>
              <a:latin typeface="Arial"/>
              <a:cs typeface="Arial"/>
              <a:sym typeface="Arial"/>
            </a:endParaRPr>
          </a:p>
        </p:txBody>
      </p:sp>
      <p:sp>
        <p:nvSpPr>
          <p:cNvPr id="584" name="Google Shape;584;p74"/>
          <p:cNvSpPr txBox="1"/>
          <p:nvPr/>
        </p:nvSpPr>
        <p:spPr>
          <a:xfrm>
            <a:off x="2466399" y="4325446"/>
            <a:ext cx="2250586" cy="413204"/>
          </a:xfrm>
          <a:prstGeom prst="rect">
            <a:avLst/>
          </a:prstGeom>
          <a:noFill/>
          <a:ln>
            <a:noFill/>
          </a:ln>
        </p:spPr>
        <p:txBody>
          <a:bodyPr spcFirstLastPara="1" wrap="square" lIns="68587" tIns="68587" rIns="68587" bIns="68587" anchor="t" anchorCtr="0">
            <a:spAutoFit/>
          </a:bodyPr>
          <a:lstStyle/>
          <a:p>
            <a:pPr marL="342991" indent="-228661" defTabSz="685983">
              <a:lnSpc>
                <a:spcPct val="115000"/>
              </a:lnSpc>
              <a:spcBef>
                <a:spcPts val="900"/>
              </a:spcBef>
              <a:buClr>
                <a:srgbClr val="FFFFFF"/>
              </a:buClr>
              <a:buSzPts val="1200"/>
              <a:buFont typeface="Arial"/>
              <a:buChar char="●"/>
            </a:pPr>
            <a:r>
              <a:rPr lang="en-US" sz="900" b="1" kern="0">
                <a:solidFill>
                  <a:srgbClr val="FFFFFF"/>
                </a:solidFill>
                <a:latin typeface="Arial"/>
                <a:cs typeface="Arial"/>
                <a:sym typeface="Arial"/>
              </a:rPr>
              <a:t>Real Estate Development</a:t>
            </a:r>
            <a:endParaRPr sz="900" b="1" kern="0">
              <a:solidFill>
                <a:srgbClr val="FFFFFF"/>
              </a:solidFill>
              <a:latin typeface="Arial"/>
              <a:cs typeface="Arial"/>
              <a:sym typeface="Arial"/>
            </a:endParaRPr>
          </a:p>
        </p:txBody>
      </p:sp>
      <p:sp>
        <p:nvSpPr>
          <p:cNvPr id="585" name="Google Shape;585;p74"/>
          <p:cNvSpPr txBox="1"/>
          <p:nvPr/>
        </p:nvSpPr>
        <p:spPr>
          <a:xfrm>
            <a:off x="2466399" y="4460820"/>
            <a:ext cx="2250586" cy="413204"/>
          </a:xfrm>
          <a:prstGeom prst="rect">
            <a:avLst/>
          </a:prstGeom>
          <a:noFill/>
          <a:ln>
            <a:noFill/>
          </a:ln>
        </p:spPr>
        <p:txBody>
          <a:bodyPr spcFirstLastPara="1" wrap="square" lIns="68587" tIns="68587" rIns="68587" bIns="68587" anchor="t" anchorCtr="0">
            <a:spAutoFit/>
          </a:bodyPr>
          <a:lstStyle/>
          <a:p>
            <a:pPr marL="342991" indent="-228661" defTabSz="685983">
              <a:lnSpc>
                <a:spcPct val="115000"/>
              </a:lnSpc>
              <a:spcBef>
                <a:spcPts val="900"/>
              </a:spcBef>
              <a:buClr>
                <a:srgbClr val="FFFFFF"/>
              </a:buClr>
              <a:buSzPts val="1200"/>
              <a:buFont typeface="Arial"/>
              <a:buChar char="●"/>
            </a:pPr>
            <a:r>
              <a:rPr lang="en-US" sz="900" b="1" kern="0">
                <a:solidFill>
                  <a:srgbClr val="FFFFFF"/>
                </a:solidFill>
                <a:latin typeface="Arial"/>
                <a:cs typeface="Arial"/>
                <a:sym typeface="Arial"/>
              </a:rPr>
              <a:t>Energy Efficiency</a:t>
            </a:r>
            <a:endParaRPr sz="900" b="1" kern="0">
              <a:solidFill>
                <a:srgbClr val="FFFFFF"/>
              </a:solidFill>
              <a:latin typeface="Arial"/>
              <a:cs typeface="Arial"/>
              <a:sym typeface="Arial"/>
            </a:endParaRPr>
          </a:p>
        </p:txBody>
      </p:sp>
      <p:pic>
        <p:nvPicPr>
          <p:cNvPr id="586" name="Google Shape;586;p74"/>
          <p:cNvPicPr preferRelativeResize="0"/>
          <p:nvPr/>
        </p:nvPicPr>
        <p:blipFill>
          <a:blip r:embed="rId9">
            <a:alphaModFix/>
          </a:blip>
          <a:stretch>
            <a:fillRect/>
          </a:stretch>
        </p:blipFill>
        <p:spPr>
          <a:xfrm>
            <a:off x="3024104" y="4945713"/>
            <a:ext cx="1069287" cy="1042054"/>
          </a:xfrm>
          <a:prstGeom prst="rect">
            <a:avLst/>
          </a:prstGeom>
          <a:noFill/>
          <a:ln>
            <a:noFill/>
          </a:ln>
        </p:spPr>
      </p:pic>
      <p:pic>
        <p:nvPicPr>
          <p:cNvPr id="587" name="Google Shape;587;p74"/>
          <p:cNvPicPr preferRelativeResize="0"/>
          <p:nvPr/>
        </p:nvPicPr>
        <p:blipFill rotWithShape="1">
          <a:blip r:embed="rId10">
            <a:alphaModFix/>
          </a:blip>
          <a:srcRect l="-1270" t="-52440" r="1269" b="52440"/>
          <a:stretch/>
        </p:blipFill>
        <p:spPr>
          <a:xfrm>
            <a:off x="4408982" y="5408578"/>
            <a:ext cx="2466717" cy="562478"/>
          </a:xfrm>
          <a:prstGeom prst="rect">
            <a:avLst/>
          </a:prstGeom>
          <a:noFill/>
          <a:ln>
            <a:noFill/>
          </a:ln>
        </p:spPr>
      </p:pic>
      <p:sp>
        <p:nvSpPr>
          <p:cNvPr id="588" name="Google Shape;588;p74"/>
          <p:cNvSpPr txBox="1"/>
          <p:nvPr/>
        </p:nvSpPr>
        <p:spPr>
          <a:xfrm>
            <a:off x="4562458" y="5562620"/>
            <a:ext cx="2250586" cy="614991"/>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900"/>
              </a:spcBef>
              <a:spcAft>
                <a:spcPts val="900"/>
              </a:spcAft>
              <a:buClr>
                <a:srgbClr val="000000"/>
              </a:buClr>
            </a:pPr>
            <a:r>
              <a:rPr lang="en-US" sz="1388" b="1" kern="0" dirty="0">
                <a:solidFill>
                  <a:srgbClr val="191C27"/>
                </a:solidFill>
                <a:latin typeface="Arial"/>
                <a:cs typeface="Arial"/>
                <a:sym typeface="Arial"/>
              </a:rPr>
              <a:t>Join @ EbonySuns.com</a:t>
            </a:r>
            <a:endParaRPr sz="1388" b="1" kern="0" dirty="0">
              <a:solidFill>
                <a:srgbClr val="191C27"/>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5"/>
          <p:cNvSpPr txBox="1"/>
          <p:nvPr/>
        </p:nvSpPr>
        <p:spPr>
          <a:xfrm>
            <a:off x="6016717" y="982257"/>
            <a:ext cx="2250586" cy="837936"/>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200"/>
              </a:spcBef>
              <a:spcAft>
                <a:spcPts val="1200"/>
              </a:spcAft>
              <a:buClr>
                <a:srgbClr val="000000"/>
              </a:buClr>
              <a:buSzPts val="2950"/>
            </a:pPr>
            <a:endParaRPr sz="2213" b="1" kern="0">
              <a:solidFill>
                <a:srgbClr val="FFFFFF"/>
              </a:solidFill>
              <a:latin typeface="Arial"/>
              <a:ea typeface="Arial"/>
              <a:cs typeface="Arial"/>
              <a:sym typeface="Arial"/>
            </a:endParaRPr>
          </a:p>
        </p:txBody>
      </p:sp>
      <p:pic>
        <p:nvPicPr>
          <p:cNvPr id="595" name="Google Shape;595;p75"/>
          <p:cNvPicPr preferRelativeResize="0"/>
          <p:nvPr/>
        </p:nvPicPr>
        <p:blipFill rotWithShape="1">
          <a:blip r:embed="rId3">
            <a:alphaModFix/>
          </a:blip>
          <a:srcRect/>
          <a:stretch/>
        </p:blipFill>
        <p:spPr>
          <a:xfrm>
            <a:off x="2989180" y="1005540"/>
            <a:ext cx="5839521" cy="2789001"/>
          </a:xfrm>
          <a:prstGeom prst="rect">
            <a:avLst/>
          </a:prstGeom>
          <a:noFill/>
          <a:ln>
            <a:noFill/>
          </a:ln>
        </p:spPr>
      </p:pic>
      <p:pic>
        <p:nvPicPr>
          <p:cNvPr id="596" name="Google Shape;596;p75"/>
          <p:cNvPicPr preferRelativeResize="0"/>
          <p:nvPr/>
        </p:nvPicPr>
        <p:blipFill rotWithShape="1">
          <a:blip r:embed="rId4">
            <a:alphaModFix/>
          </a:blip>
          <a:srcRect t="-2170" b="2170"/>
          <a:stretch/>
        </p:blipFill>
        <p:spPr>
          <a:xfrm>
            <a:off x="5245070" y="1880954"/>
            <a:ext cx="3538109" cy="2379470"/>
          </a:xfrm>
          <a:prstGeom prst="rect">
            <a:avLst/>
          </a:prstGeom>
          <a:noFill/>
          <a:ln>
            <a:noFill/>
          </a:ln>
        </p:spPr>
      </p:pic>
      <p:sp>
        <p:nvSpPr>
          <p:cNvPr id="597" name="Google Shape;597;p75"/>
          <p:cNvSpPr txBox="1"/>
          <p:nvPr/>
        </p:nvSpPr>
        <p:spPr>
          <a:xfrm>
            <a:off x="6578107" y="2160458"/>
            <a:ext cx="2250586" cy="837936"/>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200"/>
              </a:spcBef>
              <a:spcAft>
                <a:spcPts val="1200"/>
              </a:spcAft>
              <a:buClr>
                <a:srgbClr val="000000"/>
              </a:buClr>
              <a:buSzPts val="2950"/>
            </a:pPr>
            <a:r>
              <a:rPr lang="en-US" sz="2213" kern="0" dirty="0">
                <a:solidFill>
                  <a:srgbClr val="FFFFFF"/>
                </a:solidFill>
                <a:latin typeface="Arial"/>
                <a:ea typeface="Arial"/>
                <a:cs typeface="Arial"/>
                <a:sym typeface="Arial"/>
              </a:rPr>
              <a:t>ALL OUR KIN</a:t>
            </a:r>
            <a:endParaRPr sz="1050" kern="0" dirty="0">
              <a:solidFill>
                <a:srgbClr val="000000"/>
              </a:solidFill>
              <a:latin typeface="Arial"/>
              <a:ea typeface="Arial"/>
              <a:cs typeface="Arial"/>
              <a:sym typeface="Arial"/>
            </a:endParaRPr>
          </a:p>
        </p:txBody>
      </p:sp>
      <p:sp>
        <p:nvSpPr>
          <p:cNvPr id="598" name="Google Shape;598;p75"/>
          <p:cNvSpPr txBox="1"/>
          <p:nvPr/>
        </p:nvSpPr>
        <p:spPr>
          <a:xfrm>
            <a:off x="6578107" y="982256"/>
            <a:ext cx="2332958" cy="1052610"/>
          </a:xfrm>
          <a:prstGeom prst="rect">
            <a:avLst/>
          </a:prstGeom>
          <a:noFill/>
          <a:ln>
            <a:noFill/>
          </a:ln>
        </p:spPr>
        <p:txBody>
          <a:bodyPr spcFirstLastPara="1" wrap="square" lIns="68587" tIns="68587" rIns="68587" bIns="68587" anchor="t" anchorCtr="0">
            <a:spAutoFit/>
          </a:bodyPr>
          <a:lstStyle/>
          <a:p>
            <a:pPr defTabSz="685983">
              <a:lnSpc>
                <a:spcPct val="115000"/>
              </a:lnSpc>
              <a:buClr>
                <a:srgbClr val="000000"/>
              </a:buClr>
              <a:buSzPts val="2400"/>
            </a:pPr>
            <a:r>
              <a:rPr lang="en-US" kern="0">
                <a:solidFill>
                  <a:srgbClr val="000000"/>
                </a:solidFill>
                <a:latin typeface="Palatino Linotype"/>
                <a:ea typeface="Palatino Linotype"/>
                <a:cs typeface="Palatino Linotype"/>
                <a:sym typeface="Palatino Linotype"/>
              </a:rPr>
              <a:t> </a:t>
            </a:r>
            <a:r>
              <a:rPr lang="en-US" sz="1425" kern="0">
                <a:solidFill>
                  <a:srgbClr val="000000"/>
                </a:solidFill>
                <a:latin typeface="Arial"/>
                <a:ea typeface="Arial"/>
                <a:cs typeface="Arial"/>
                <a:sym typeface="Arial"/>
              </a:rPr>
              <a:t>A FIRST UP INITIATIVE</a:t>
            </a:r>
            <a:endParaRPr sz="1425" kern="0">
              <a:solidFill>
                <a:srgbClr val="000000"/>
              </a:solidFill>
              <a:latin typeface="Arial"/>
              <a:ea typeface="Arial"/>
              <a:cs typeface="Arial"/>
              <a:sym typeface="Arial"/>
            </a:endParaRPr>
          </a:p>
          <a:p>
            <a:pPr defTabSz="685983">
              <a:lnSpc>
                <a:spcPct val="115000"/>
              </a:lnSpc>
              <a:buClr>
                <a:srgbClr val="000000"/>
              </a:buClr>
              <a:buSzPts val="2400"/>
            </a:pPr>
            <a:endParaRPr kern="0">
              <a:solidFill>
                <a:srgbClr val="000000"/>
              </a:solidFill>
              <a:latin typeface="Palatino Linotype"/>
              <a:ea typeface="Palatino Linotype"/>
              <a:cs typeface="Palatino Linotype"/>
              <a:sym typeface="Palatino Linotype"/>
            </a:endParaRPr>
          </a:p>
          <a:p>
            <a:pPr defTabSz="685983">
              <a:buClr>
                <a:srgbClr val="000000"/>
              </a:buClr>
              <a:buSzPts val="2400"/>
            </a:pPr>
            <a:endParaRPr kern="0">
              <a:solidFill>
                <a:srgbClr val="000000"/>
              </a:solidFill>
              <a:latin typeface="Palatino Linotype"/>
              <a:ea typeface="Palatino Linotype"/>
              <a:cs typeface="Palatino Linotype"/>
              <a:sym typeface="Palatino Linotype"/>
            </a:endParaRPr>
          </a:p>
        </p:txBody>
      </p:sp>
      <p:pic>
        <p:nvPicPr>
          <p:cNvPr id="599" name="Google Shape;599;p75"/>
          <p:cNvPicPr preferRelativeResize="0"/>
          <p:nvPr/>
        </p:nvPicPr>
        <p:blipFill rotWithShape="1">
          <a:blip r:embed="rId5">
            <a:alphaModFix/>
          </a:blip>
          <a:srcRect/>
          <a:stretch/>
        </p:blipFill>
        <p:spPr>
          <a:xfrm>
            <a:off x="7461987" y="1324391"/>
            <a:ext cx="1198062" cy="465913"/>
          </a:xfrm>
          <a:prstGeom prst="rect">
            <a:avLst/>
          </a:prstGeom>
          <a:noFill/>
          <a:ln>
            <a:noFill/>
          </a:ln>
        </p:spPr>
      </p:pic>
      <p:sp>
        <p:nvSpPr>
          <p:cNvPr id="600" name="Google Shape;600;p75"/>
          <p:cNvSpPr txBox="1"/>
          <p:nvPr/>
        </p:nvSpPr>
        <p:spPr>
          <a:xfrm>
            <a:off x="6185719" y="2506619"/>
            <a:ext cx="2736938" cy="1021319"/>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2176"/>
              </a:spcBef>
              <a:spcAft>
                <a:spcPts val="2176"/>
              </a:spcAft>
              <a:buClr>
                <a:srgbClr val="000000"/>
              </a:buClr>
              <a:buSzPts val="2400"/>
            </a:pPr>
            <a:r>
              <a:rPr lang="en-US" b="1" kern="0" dirty="0">
                <a:solidFill>
                  <a:srgbClr val="FFFFFF"/>
                </a:solidFill>
                <a:latin typeface="Arial"/>
                <a:ea typeface="Arial"/>
                <a:cs typeface="Arial"/>
                <a:sym typeface="Arial"/>
              </a:rPr>
              <a:t>FAMILY CHID CARE</a:t>
            </a:r>
            <a:endParaRPr b="1" kern="0" dirty="0">
              <a:solidFill>
                <a:srgbClr val="FFFFFF"/>
              </a:solidFill>
              <a:latin typeface="Arial"/>
              <a:ea typeface="Arial"/>
              <a:cs typeface="Arial"/>
              <a:sym typeface="Arial"/>
            </a:endParaRPr>
          </a:p>
        </p:txBody>
      </p:sp>
      <p:sp>
        <p:nvSpPr>
          <p:cNvPr id="601" name="Google Shape;601;p75"/>
          <p:cNvSpPr txBox="1"/>
          <p:nvPr/>
        </p:nvSpPr>
        <p:spPr>
          <a:xfrm>
            <a:off x="6234248" y="2842744"/>
            <a:ext cx="2250586" cy="918727"/>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800"/>
              </a:spcBef>
              <a:spcAft>
                <a:spcPts val="1800"/>
              </a:spcAft>
              <a:buClr>
                <a:srgbClr val="000000"/>
              </a:buClr>
              <a:buSzPts val="2400"/>
            </a:pPr>
            <a:r>
              <a:rPr lang="en-US" b="1" kern="0" dirty="0">
                <a:solidFill>
                  <a:srgbClr val="FFFFFF"/>
                </a:solidFill>
                <a:latin typeface="Arial"/>
                <a:ea typeface="Arial"/>
                <a:cs typeface="Arial"/>
                <a:sym typeface="Arial"/>
              </a:rPr>
              <a:t>BUSINESS SERIES</a:t>
            </a:r>
            <a:endParaRPr b="1" kern="0" dirty="0">
              <a:solidFill>
                <a:srgbClr val="FFFFFF"/>
              </a:solidFill>
              <a:latin typeface="Arial"/>
              <a:ea typeface="Arial"/>
              <a:cs typeface="Arial"/>
              <a:sym typeface="Arial"/>
            </a:endParaRPr>
          </a:p>
        </p:txBody>
      </p:sp>
      <p:sp>
        <p:nvSpPr>
          <p:cNvPr id="602" name="Google Shape;602;p75"/>
          <p:cNvSpPr txBox="1"/>
          <p:nvPr/>
        </p:nvSpPr>
        <p:spPr>
          <a:xfrm>
            <a:off x="6551930" y="3606956"/>
            <a:ext cx="2250586" cy="872369"/>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800"/>
              </a:spcBef>
              <a:spcAft>
                <a:spcPts val="1800"/>
              </a:spcAft>
              <a:buClr>
                <a:srgbClr val="000000"/>
              </a:buClr>
              <a:buSzPts val="2050"/>
            </a:pPr>
            <a:r>
              <a:rPr lang="en-US" sz="1538" b="1" kern="0" dirty="0">
                <a:solidFill>
                  <a:srgbClr val="FFFFFF"/>
                </a:solidFill>
                <a:latin typeface="Arial"/>
                <a:ea typeface="Arial"/>
                <a:cs typeface="Arial"/>
                <a:sym typeface="Arial"/>
              </a:rPr>
              <a:t> ADVISORY COUNCIL</a:t>
            </a:r>
            <a:endParaRPr sz="1538" b="1" kern="0" dirty="0">
              <a:solidFill>
                <a:srgbClr val="FFFFFF"/>
              </a:solidFill>
              <a:latin typeface="Arial"/>
              <a:ea typeface="Arial"/>
              <a:cs typeface="Arial"/>
              <a:sym typeface="Arial"/>
            </a:endParaRPr>
          </a:p>
        </p:txBody>
      </p:sp>
      <p:sp>
        <p:nvSpPr>
          <p:cNvPr id="603" name="Google Shape;603;p75"/>
          <p:cNvSpPr txBox="1"/>
          <p:nvPr/>
        </p:nvSpPr>
        <p:spPr>
          <a:xfrm>
            <a:off x="5713007" y="3314038"/>
            <a:ext cx="2250586" cy="1100700"/>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500"/>
              </a:spcBef>
              <a:buClr>
                <a:srgbClr val="000000"/>
              </a:buClr>
              <a:buSzPts val="1450"/>
            </a:pPr>
            <a:r>
              <a:rPr lang="en-US" sz="1088" b="1" kern="0" dirty="0">
                <a:solidFill>
                  <a:srgbClr val="FF3131"/>
                </a:solidFill>
                <a:latin typeface="Arial"/>
                <a:ea typeface="Arial"/>
                <a:cs typeface="Arial"/>
                <a:sym typeface="Arial"/>
              </a:rPr>
              <a:t>HOSTED BY</a:t>
            </a:r>
            <a:endParaRPr sz="1088" b="1" kern="0" dirty="0">
              <a:solidFill>
                <a:srgbClr val="FF3131"/>
              </a:solidFill>
              <a:latin typeface="Arial"/>
              <a:ea typeface="Arial"/>
              <a:cs typeface="Arial"/>
              <a:sym typeface="Arial"/>
            </a:endParaRPr>
          </a:p>
          <a:p>
            <a:pPr defTabSz="685983">
              <a:lnSpc>
                <a:spcPct val="115000"/>
              </a:lnSpc>
              <a:spcBef>
                <a:spcPts val="1500"/>
              </a:spcBef>
              <a:spcAft>
                <a:spcPts val="1500"/>
              </a:spcAft>
              <a:buClr>
                <a:srgbClr val="000000"/>
              </a:buClr>
              <a:buSzPts val="1450"/>
            </a:pPr>
            <a:r>
              <a:rPr lang="en-US" sz="1088" b="1" kern="0" dirty="0">
                <a:solidFill>
                  <a:srgbClr val="FF3131"/>
                </a:solidFill>
                <a:latin typeface="Arial"/>
                <a:ea typeface="Arial"/>
                <a:cs typeface="Arial"/>
                <a:sym typeface="Arial"/>
              </a:rPr>
              <a:t> </a:t>
            </a:r>
            <a:endParaRPr sz="1088" b="1" kern="0" dirty="0">
              <a:solidFill>
                <a:srgbClr val="FF3131"/>
              </a:solidFill>
              <a:latin typeface="Arial"/>
              <a:ea typeface="Arial"/>
              <a:cs typeface="Arial"/>
              <a:sym typeface="Arial"/>
            </a:endParaRPr>
          </a:p>
        </p:txBody>
      </p:sp>
      <p:sp>
        <p:nvSpPr>
          <p:cNvPr id="604" name="Google Shape;604;p75"/>
          <p:cNvSpPr txBox="1"/>
          <p:nvPr/>
        </p:nvSpPr>
        <p:spPr>
          <a:xfrm>
            <a:off x="5873903" y="3531091"/>
            <a:ext cx="2250586" cy="561899"/>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900"/>
              </a:spcBef>
              <a:spcAft>
                <a:spcPts val="900"/>
              </a:spcAft>
              <a:buClr>
                <a:srgbClr val="000000"/>
              </a:buClr>
              <a:buSzPts val="1450"/>
            </a:pPr>
            <a:r>
              <a:rPr lang="en-US" sz="1088" kern="0">
                <a:solidFill>
                  <a:srgbClr val="FF3131"/>
                </a:solidFill>
                <a:latin typeface="Arial"/>
                <a:ea typeface="Arial"/>
                <a:cs typeface="Arial"/>
                <a:sym typeface="Arial"/>
              </a:rPr>
              <a:t>THE:</a:t>
            </a:r>
            <a:endParaRPr sz="1088" kern="0">
              <a:solidFill>
                <a:srgbClr val="FF3131"/>
              </a:solidFill>
              <a:latin typeface="Arial"/>
              <a:ea typeface="Arial"/>
              <a:cs typeface="Arial"/>
              <a:sym typeface="Arial"/>
            </a:endParaRPr>
          </a:p>
        </p:txBody>
      </p:sp>
      <p:sp>
        <p:nvSpPr>
          <p:cNvPr id="605" name="Google Shape;605;p75"/>
          <p:cNvSpPr txBox="1"/>
          <p:nvPr/>
        </p:nvSpPr>
        <p:spPr>
          <a:xfrm>
            <a:off x="6493892" y="3452826"/>
            <a:ext cx="2250586" cy="795425"/>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1500"/>
              </a:spcBef>
              <a:spcAft>
                <a:spcPts val="1500"/>
              </a:spcAft>
              <a:buClr>
                <a:srgbClr val="000000"/>
              </a:buClr>
              <a:buSzPts val="2050"/>
            </a:pPr>
            <a:r>
              <a:rPr lang="en-US" sz="1538" b="1" kern="0" dirty="0">
                <a:solidFill>
                  <a:srgbClr val="FFFFFF"/>
                </a:solidFill>
                <a:latin typeface="Arial"/>
                <a:ea typeface="Arial"/>
                <a:cs typeface="Arial"/>
                <a:sym typeface="Arial"/>
              </a:rPr>
              <a:t>FAMILY CHILD CARE</a:t>
            </a:r>
            <a:endParaRPr sz="1538" b="1" kern="0" dirty="0">
              <a:solidFill>
                <a:srgbClr val="FFFFFF"/>
              </a:solidFill>
              <a:latin typeface="Arial"/>
              <a:ea typeface="Arial"/>
              <a:cs typeface="Arial"/>
              <a:sym typeface="Arial"/>
            </a:endParaRPr>
          </a:p>
        </p:txBody>
      </p:sp>
      <p:pic>
        <p:nvPicPr>
          <p:cNvPr id="606" name="Google Shape;606;p75"/>
          <p:cNvPicPr preferRelativeResize="0"/>
          <p:nvPr/>
        </p:nvPicPr>
        <p:blipFill rotWithShape="1">
          <a:blip r:embed="rId6">
            <a:alphaModFix/>
          </a:blip>
          <a:srcRect/>
          <a:stretch/>
        </p:blipFill>
        <p:spPr>
          <a:xfrm>
            <a:off x="5676928" y="4172867"/>
            <a:ext cx="1114659" cy="867901"/>
          </a:xfrm>
          <a:prstGeom prst="rect">
            <a:avLst/>
          </a:prstGeom>
          <a:noFill/>
          <a:ln>
            <a:noFill/>
          </a:ln>
        </p:spPr>
      </p:pic>
      <p:sp>
        <p:nvSpPr>
          <p:cNvPr id="607" name="Google Shape;607;p75"/>
          <p:cNvSpPr txBox="1"/>
          <p:nvPr/>
        </p:nvSpPr>
        <p:spPr>
          <a:xfrm>
            <a:off x="177205" y="1079172"/>
            <a:ext cx="2564093" cy="5581029"/>
          </a:xfrm>
          <a:prstGeom prst="rect">
            <a:avLst/>
          </a:prstGeom>
          <a:noFill/>
          <a:ln>
            <a:noFill/>
          </a:ln>
        </p:spPr>
        <p:txBody>
          <a:bodyPr spcFirstLastPara="1" wrap="square" lIns="68587" tIns="68587" rIns="68587" bIns="68587" anchor="t" anchorCtr="0">
            <a:spAutoFit/>
          </a:bodyPr>
          <a:lstStyle/>
          <a:p>
            <a:pPr defTabSz="685983">
              <a:lnSpc>
                <a:spcPct val="115000"/>
              </a:lnSpc>
              <a:spcBef>
                <a:spcPts val="2176"/>
              </a:spcBef>
              <a:buClr>
                <a:srgbClr val="000000"/>
              </a:buClr>
              <a:buSzPts val="2000"/>
            </a:pPr>
            <a:r>
              <a:rPr lang="en-US" sz="1500" b="1" kern="0">
                <a:solidFill>
                  <a:srgbClr val="000000"/>
                </a:solidFill>
                <a:latin typeface="Arial"/>
                <a:ea typeface="Arial"/>
                <a:cs typeface="Arial"/>
                <a:sym typeface="Arial"/>
              </a:rPr>
              <a:t>This series will cover topics such as:</a:t>
            </a:r>
            <a:endParaRPr sz="1500" b="1" kern="0">
              <a:solidFill>
                <a:srgbClr val="000000"/>
              </a:solidFill>
              <a:latin typeface="Arial"/>
              <a:ea typeface="Arial"/>
              <a:cs typeface="Arial"/>
              <a:sym typeface="Arial"/>
            </a:endParaRPr>
          </a:p>
          <a:p>
            <a:pPr marL="342991" indent="-266771" defTabSz="685983">
              <a:lnSpc>
                <a:spcPct val="115000"/>
              </a:lnSpc>
              <a:spcBef>
                <a:spcPts val="2176"/>
              </a:spcBef>
              <a:buClr>
                <a:srgbClr val="FFFFFF"/>
              </a:buClr>
              <a:buSzPts val="2000"/>
              <a:buFont typeface="Arial"/>
              <a:buChar char="➢"/>
            </a:pPr>
            <a:r>
              <a:rPr lang="en-US" sz="1500" b="1" kern="0">
                <a:solidFill>
                  <a:srgbClr val="000000"/>
                </a:solidFill>
                <a:latin typeface="Arial"/>
                <a:ea typeface="Arial"/>
                <a:cs typeface="Arial"/>
                <a:sym typeface="Arial"/>
              </a:rPr>
              <a:t>Contracts and Policies</a:t>
            </a:r>
            <a:endParaRPr sz="1500" b="1" kern="0">
              <a:solidFill>
                <a:srgbClr val="000000"/>
              </a:solidFill>
              <a:latin typeface="Arial"/>
              <a:ea typeface="Arial"/>
              <a:cs typeface="Arial"/>
              <a:sym typeface="Arial"/>
            </a:endParaRPr>
          </a:p>
          <a:p>
            <a:pPr marL="342991" indent="-266771" defTabSz="685983">
              <a:lnSpc>
                <a:spcPct val="115000"/>
              </a:lnSpc>
              <a:buClr>
                <a:srgbClr val="FFFFFF"/>
              </a:buClr>
              <a:buSzPts val="2000"/>
              <a:buFont typeface="Arial"/>
              <a:buChar char="➢"/>
            </a:pPr>
            <a:r>
              <a:rPr lang="en-US" sz="1500" b="1" kern="0">
                <a:solidFill>
                  <a:srgbClr val="000000"/>
                </a:solidFill>
                <a:latin typeface="Arial"/>
                <a:ea typeface="Arial"/>
                <a:cs typeface="Arial"/>
                <a:sym typeface="Arial"/>
              </a:rPr>
              <a:t>Marketing</a:t>
            </a:r>
            <a:endParaRPr sz="1500" b="1" kern="0">
              <a:solidFill>
                <a:srgbClr val="000000"/>
              </a:solidFill>
              <a:latin typeface="Arial"/>
              <a:ea typeface="Arial"/>
              <a:cs typeface="Arial"/>
              <a:sym typeface="Arial"/>
            </a:endParaRPr>
          </a:p>
          <a:p>
            <a:pPr marL="342991" indent="-266771" defTabSz="685983">
              <a:lnSpc>
                <a:spcPct val="115000"/>
              </a:lnSpc>
              <a:buClr>
                <a:srgbClr val="FFFFFF"/>
              </a:buClr>
              <a:buSzPts val="2000"/>
              <a:buFont typeface="Arial"/>
              <a:buChar char="➢"/>
            </a:pPr>
            <a:r>
              <a:rPr lang="en-US" sz="1500" b="1" kern="0">
                <a:solidFill>
                  <a:srgbClr val="000000"/>
                </a:solidFill>
                <a:latin typeface="Arial"/>
                <a:ea typeface="Arial"/>
                <a:cs typeface="Arial"/>
                <a:sym typeface="Arial"/>
              </a:rPr>
              <a:t>Risk Management</a:t>
            </a:r>
            <a:endParaRPr sz="1500" b="1" kern="0">
              <a:solidFill>
                <a:srgbClr val="000000"/>
              </a:solidFill>
              <a:latin typeface="Arial"/>
              <a:ea typeface="Arial"/>
              <a:cs typeface="Arial"/>
              <a:sym typeface="Arial"/>
            </a:endParaRPr>
          </a:p>
          <a:p>
            <a:pPr marL="342991" indent="-266771" defTabSz="685983">
              <a:lnSpc>
                <a:spcPct val="115000"/>
              </a:lnSpc>
              <a:buClr>
                <a:srgbClr val="FFFFFF"/>
              </a:buClr>
              <a:buSzPts val="2000"/>
              <a:buFont typeface="Arial"/>
              <a:buChar char="➢"/>
            </a:pPr>
            <a:r>
              <a:rPr lang="en-US" sz="1500" b="1" kern="0">
                <a:solidFill>
                  <a:srgbClr val="000000"/>
                </a:solidFill>
                <a:latin typeface="Arial"/>
                <a:ea typeface="Arial"/>
                <a:cs typeface="Arial"/>
                <a:sym typeface="Arial"/>
              </a:rPr>
              <a:t>Record Keeping for taxes</a:t>
            </a:r>
            <a:endParaRPr sz="1500" b="1" kern="0">
              <a:solidFill>
                <a:srgbClr val="000000"/>
              </a:solidFill>
              <a:latin typeface="Arial"/>
              <a:ea typeface="Arial"/>
              <a:cs typeface="Arial"/>
              <a:sym typeface="Arial"/>
            </a:endParaRPr>
          </a:p>
          <a:p>
            <a:pPr defTabSz="685983">
              <a:lnSpc>
                <a:spcPct val="115000"/>
              </a:lnSpc>
              <a:spcBef>
                <a:spcPts val="2176"/>
              </a:spcBef>
              <a:buClr>
                <a:srgbClr val="000000"/>
              </a:buClr>
              <a:buSzPts val="2000"/>
            </a:pPr>
            <a:endParaRPr sz="1500" b="1" kern="0">
              <a:solidFill>
                <a:srgbClr val="000000"/>
              </a:solidFill>
              <a:latin typeface="Arial"/>
              <a:ea typeface="Arial"/>
              <a:cs typeface="Arial"/>
              <a:sym typeface="Arial"/>
            </a:endParaRPr>
          </a:p>
          <a:p>
            <a:pPr defTabSz="685983">
              <a:lnSpc>
                <a:spcPct val="115000"/>
              </a:lnSpc>
              <a:spcBef>
                <a:spcPts val="2176"/>
              </a:spcBef>
              <a:buClr>
                <a:srgbClr val="000000"/>
              </a:buClr>
              <a:buSzPts val="2000"/>
            </a:pPr>
            <a:r>
              <a:rPr lang="en-US" sz="1500" b="1" kern="0">
                <a:solidFill>
                  <a:srgbClr val="000000"/>
                </a:solidFill>
                <a:latin typeface="Arial"/>
                <a:ea typeface="Arial"/>
                <a:cs typeface="Arial"/>
                <a:sym typeface="Arial"/>
              </a:rPr>
              <a:t> </a:t>
            </a:r>
            <a:endParaRPr sz="1500" b="1" kern="0">
              <a:solidFill>
                <a:srgbClr val="000000"/>
              </a:solidFill>
              <a:latin typeface="Arial"/>
              <a:ea typeface="Arial"/>
              <a:cs typeface="Arial"/>
              <a:sym typeface="Arial"/>
            </a:endParaRPr>
          </a:p>
          <a:p>
            <a:pPr defTabSz="685983">
              <a:lnSpc>
                <a:spcPct val="115000"/>
              </a:lnSpc>
              <a:spcBef>
                <a:spcPts val="2176"/>
              </a:spcBef>
              <a:buClr>
                <a:srgbClr val="000000"/>
              </a:buClr>
              <a:buSzPts val="2000"/>
            </a:pPr>
            <a:endParaRPr sz="1500" b="1" kern="0">
              <a:solidFill>
                <a:srgbClr val="000000"/>
              </a:solidFill>
              <a:latin typeface="Arial"/>
              <a:ea typeface="Arial"/>
              <a:cs typeface="Arial"/>
              <a:sym typeface="Arial"/>
            </a:endParaRPr>
          </a:p>
          <a:p>
            <a:pPr defTabSz="685983">
              <a:lnSpc>
                <a:spcPct val="115000"/>
              </a:lnSpc>
              <a:spcBef>
                <a:spcPts val="2176"/>
              </a:spcBef>
              <a:buClr>
                <a:srgbClr val="000000"/>
              </a:buClr>
              <a:buSzPts val="2000"/>
            </a:pPr>
            <a:endParaRPr sz="1500" b="1" kern="0">
              <a:solidFill>
                <a:srgbClr val="000000"/>
              </a:solidFill>
              <a:latin typeface="Arial"/>
              <a:ea typeface="Arial"/>
              <a:cs typeface="Arial"/>
              <a:sym typeface="Arial"/>
            </a:endParaRPr>
          </a:p>
          <a:p>
            <a:pPr defTabSz="685983">
              <a:lnSpc>
                <a:spcPct val="115000"/>
              </a:lnSpc>
              <a:spcBef>
                <a:spcPts val="2176"/>
              </a:spcBef>
              <a:spcAft>
                <a:spcPts val="2176"/>
              </a:spcAft>
              <a:buClr>
                <a:srgbClr val="000000"/>
              </a:buClr>
              <a:buSzPts val="2000"/>
            </a:pPr>
            <a:endParaRPr sz="1500" b="1" kern="0">
              <a:solidFill>
                <a:srgbClr val="000000"/>
              </a:solidFill>
              <a:latin typeface="Arial"/>
              <a:ea typeface="Arial"/>
              <a:cs typeface="Arial"/>
              <a:sym typeface="Arial"/>
            </a:endParaRPr>
          </a:p>
        </p:txBody>
      </p:sp>
      <p:sp>
        <p:nvSpPr>
          <p:cNvPr id="608" name="Google Shape;608;p75"/>
          <p:cNvSpPr txBox="1"/>
          <p:nvPr/>
        </p:nvSpPr>
        <p:spPr>
          <a:xfrm>
            <a:off x="3283277" y="4551779"/>
            <a:ext cx="2374125" cy="1449593"/>
          </a:xfrm>
          <a:prstGeom prst="rect">
            <a:avLst/>
          </a:prstGeom>
          <a:solidFill>
            <a:schemeClr val="lt1"/>
          </a:solidFill>
          <a:ln>
            <a:noFill/>
          </a:ln>
        </p:spPr>
        <p:txBody>
          <a:bodyPr spcFirstLastPara="1" wrap="square" lIns="68587" tIns="68587" rIns="68587" bIns="68587" anchor="ctr" anchorCtr="0">
            <a:noAutofit/>
          </a:bodyPr>
          <a:lstStyle/>
          <a:p>
            <a:pPr defTabSz="685983">
              <a:lnSpc>
                <a:spcPct val="115000"/>
              </a:lnSpc>
              <a:spcBef>
                <a:spcPts val="1050"/>
              </a:spcBef>
              <a:buClr>
                <a:srgbClr val="000000"/>
              </a:buClr>
              <a:buSzPts val="1750"/>
            </a:pPr>
            <a:r>
              <a:rPr lang="en-US" sz="1313" kern="0" dirty="0">
                <a:solidFill>
                  <a:srgbClr val="F36E1F"/>
                </a:solidFill>
                <a:latin typeface="Arial"/>
                <a:ea typeface="Arial"/>
                <a:cs typeface="Arial"/>
                <a:sym typeface="Arial"/>
              </a:rPr>
              <a:t>You will need a computer to attend Interested?</a:t>
            </a:r>
            <a:r>
              <a:rPr lang="en-US" sz="1313" kern="0" dirty="0">
                <a:solidFill>
                  <a:srgbClr val="F36E1F"/>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 Click here to register.</a:t>
            </a:r>
            <a:endParaRPr sz="750" b="1" kern="0" dirty="0">
              <a:solidFill>
                <a:srgbClr val="545454"/>
              </a:solidFill>
              <a:latin typeface="Arial"/>
              <a:ea typeface="Arial"/>
              <a:cs typeface="Arial"/>
              <a:sym typeface="Arial"/>
            </a:endParaRPr>
          </a:p>
          <a:p>
            <a:pPr defTabSz="685983">
              <a:lnSpc>
                <a:spcPct val="115000"/>
              </a:lnSpc>
              <a:spcBef>
                <a:spcPts val="1050"/>
              </a:spcBef>
              <a:buClr>
                <a:srgbClr val="000000"/>
              </a:buClr>
              <a:buSzPts val="1000"/>
            </a:pPr>
            <a:r>
              <a:rPr lang="en-US" sz="750" b="1" kern="0" dirty="0">
                <a:solidFill>
                  <a:srgbClr val="545454"/>
                </a:solidFill>
                <a:latin typeface="Arial"/>
                <a:ea typeface="Arial"/>
                <a:cs typeface="Arial"/>
                <a:sym typeface="Arial"/>
              </a:rPr>
              <a:t>Made possible by Vanguard Strong Start for Kids Program™</a:t>
            </a:r>
            <a:endParaRPr sz="750" b="1" kern="0" dirty="0">
              <a:solidFill>
                <a:srgbClr val="545454"/>
              </a:solidFill>
              <a:latin typeface="Arial"/>
              <a:ea typeface="Arial"/>
              <a:cs typeface="Arial"/>
              <a:sym typeface="Arial"/>
            </a:endParaRPr>
          </a:p>
          <a:p>
            <a:pPr defTabSz="685983">
              <a:lnSpc>
                <a:spcPct val="115000"/>
              </a:lnSpc>
              <a:spcBef>
                <a:spcPts val="1050"/>
              </a:spcBef>
              <a:buClr>
                <a:srgbClr val="000000"/>
              </a:buClr>
              <a:buSzPts val="1400"/>
            </a:pPr>
            <a:r>
              <a:rPr lang="en-US" sz="1050" kern="0" dirty="0">
                <a:solidFill>
                  <a:srgbClr val="000000"/>
                </a:solidFill>
                <a:latin typeface="Arial"/>
                <a:ea typeface="Arial"/>
                <a:cs typeface="Arial"/>
                <a:sym typeface="Arial"/>
              </a:rPr>
              <a:t>                                                                           </a:t>
            </a:r>
            <a:endParaRPr sz="1050" kern="0" dirty="0">
              <a:solidFill>
                <a:srgbClr val="000000"/>
              </a:solidFill>
              <a:latin typeface="Arial"/>
              <a:ea typeface="Arial"/>
              <a:cs typeface="Arial"/>
              <a:sym typeface="Arial"/>
            </a:endParaRPr>
          </a:p>
        </p:txBody>
      </p:sp>
      <p:pic>
        <p:nvPicPr>
          <p:cNvPr id="609" name="Google Shape;609;p75"/>
          <p:cNvPicPr preferRelativeResize="0"/>
          <p:nvPr/>
        </p:nvPicPr>
        <p:blipFill rotWithShape="1">
          <a:blip r:embed="rId8">
            <a:alphaModFix/>
          </a:blip>
          <a:srcRect/>
          <a:stretch/>
        </p:blipFill>
        <p:spPr>
          <a:xfrm>
            <a:off x="3835270" y="5624390"/>
            <a:ext cx="1822131" cy="270258"/>
          </a:xfrm>
          <a:prstGeom prst="rect">
            <a:avLst/>
          </a:prstGeom>
          <a:noFill/>
          <a:ln>
            <a:noFill/>
          </a:ln>
        </p:spPr>
      </p:pic>
      <p:sp>
        <p:nvSpPr>
          <p:cNvPr id="610" name="Google Shape;610;p75"/>
          <p:cNvSpPr txBox="1"/>
          <p:nvPr/>
        </p:nvSpPr>
        <p:spPr>
          <a:xfrm>
            <a:off x="3283268" y="3751546"/>
            <a:ext cx="2374124" cy="865764"/>
          </a:xfrm>
          <a:prstGeom prst="rect">
            <a:avLst/>
          </a:prstGeom>
          <a:solidFill>
            <a:schemeClr val="lt1"/>
          </a:solidFill>
          <a:ln>
            <a:noFill/>
          </a:ln>
        </p:spPr>
        <p:txBody>
          <a:bodyPr spcFirstLastPara="1" wrap="square" lIns="68587" tIns="68587" rIns="68587" bIns="68587" anchor="t" anchorCtr="0">
            <a:spAutoFit/>
          </a:bodyPr>
          <a:lstStyle/>
          <a:p>
            <a:pPr defTabSz="685983">
              <a:buClr>
                <a:srgbClr val="000000"/>
              </a:buClr>
              <a:buSzPts val="1600"/>
            </a:pPr>
            <a:r>
              <a:rPr lang="en-US" sz="1200" b="1" kern="0">
                <a:solidFill>
                  <a:srgbClr val="FF3131"/>
                </a:solidFill>
                <a:latin typeface="Times New Roman"/>
                <a:ea typeface="Times New Roman"/>
                <a:cs typeface="Times New Roman"/>
                <a:sym typeface="Times New Roman"/>
              </a:rPr>
              <a:t>January 8, 2024 - May 13, 2024</a:t>
            </a:r>
            <a:endParaRPr sz="1200" b="1" kern="0">
              <a:solidFill>
                <a:srgbClr val="FF3131"/>
              </a:solidFill>
              <a:latin typeface="Times New Roman"/>
              <a:ea typeface="Times New Roman"/>
              <a:cs typeface="Times New Roman"/>
              <a:sym typeface="Times New Roman"/>
            </a:endParaRPr>
          </a:p>
          <a:p>
            <a:pPr defTabSz="685983">
              <a:buClr>
                <a:srgbClr val="000000"/>
              </a:buClr>
              <a:buSzPts val="1600"/>
            </a:pPr>
            <a:r>
              <a:rPr lang="en-US" sz="1200" kern="0">
                <a:solidFill>
                  <a:srgbClr val="545454"/>
                </a:solidFill>
                <a:latin typeface="Arial"/>
                <a:ea typeface="Arial"/>
                <a:cs typeface="Arial"/>
                <a:sym typeface="Arial"/>
              </a:rPr>
              <a:t>        	</a:t>
            </a:r>
            <a:r>
              <a:rPr lang="en-US" sz="1050" kern="0">
                <a:solidFill>
                  <a:srgbClr val="545454"/>
                </a:solidFill>
                <a:latin typeface="Arial"/>
                <a:ea typeface="Arial"/>
                <a:cs typeface="Arial"/>
                <a:sym typeface="Arial"/>
              </a:rPr>
              <a:t>Mondays Bi-weekly</a:t>
            </a:r>
            <a:endParaRPr sz="1050" kern="0">
              <a:solidFill>
                <a:srgbClr val="545454"/>
              </a:solidFill>
              <a:latin typeface="Arial"/>
              <a:ea typeface="Arial"/>
              <a:cs typeface="Arial"/>
              <a:sym typeface="Arial"/>
            </a:endParaRPr>
          </a:p>
          <a:p>
            <a:pPr defTabSz="685983">
              <a:buClr>
                <a:srgbClr val="000000"/>
              </a:buClr>
              <a:buSzPts val="1550"/>
            </a:pPr>
            <a:r>
              <a:rPr lang="en-US" sz="1163" kern="0">
                <a:solidFill>
                  <a:srgbClr val="545454"/>
                </a:solidFill>
                <a:latin typeface="Calibri"/>
                <a:ea typeface="Calibri"/>
                <a:cs typeface="Calibri"/>
                <a:sym typeface="Calibri"/>
              </a:rPr>
              <a:t>6:30-8:30pm, with built in 1hr.</a:t>
            </a:r>
            <a:endParaRPr sz="1163" kern="0">
              <a:solidFill>
                <a:srgbClr val="545454"/>
              </a:solidFill>
              <a:latin typeface="Calibri"/>
              <a:ea typeface="Calibri"/>
              <a:cs typeface="Calibri"/>
              <a:sym typeface="Calibri"/>
            </a:endParaRPr>
          </a:p>
          <a:p>
            <a:pPr defTabSz="685983">
              <a:buClr>
                <a:srgbClr val="000000"/>
              </a:buClr>
              <a:buSzPts val="1550"/>
            </a:pPr>
            <a:r>
              <a:rPr lang="en-US" sz="1163" kern="0">
                <a:solidFill>
                  <a:srgbClr val="545454"/>
                </a:solidFill>
                <a:latin typeface="Arial"/>
                <a:ea typeface="Arial"/>
                <a:cs typeface="Arial"/>
                <a:sym typeface="Arial"/>
              </a:rPr>
              <a:t>self-study time</a:t>
            </a:r>
            <a:endParaRPr sz="1313" kern="0">
              <a:solidFill>
                <a:srgbClr val="545454"/>
              </a:solidFill>
              <a:latin typeface="Calibri"/>
              <a:ea typeface="Calibri"/>
              <a:cs typeface="Calibri"/>
              <a:sym typeface="Calibri"/>
            </a:endParaRPr>
          </a:p>
        </p:txBody>
      </p:sp>
      <p:pic>
        <p:nvPicPr>
          <p:cNvPr id="611" name="Google Shape;611;p75"/>
          <p:cNvPicPr preferRelativeResize="0"/>
          <p:nvPr/>
        </p:nvPicPr>
        <p:blipFill rotWithShape="1">
          <a:blip r:embed="rId9">
            <a:alphaModFix/>
          </a:blip>
          <a:srcRect/>
          <a:stretch/>
        </p:blipFill>
        <p:spPr>
          <a:xfrm>
            <a:off x="6299485" y="4948380"/>
            <a:ext cx="2823642" cy="1053049"/>
          </a:xfrm>
          <a:prstGeom prst="rect">
            <a:avLst/>
          </a:prstGeom>
          <a:noFill/>
          <a:ln>
            <a:noFill/>
          </a:ln>
        </p:spPr>
      </p:pic>
      <p:sp>
        <p:nvSpPr>
          <p:cNvPr id="612" name="Google Shape;612;p75"/>
          <p:cNvSpPr txBox="1"/>
          <p:nvPr/>
        </p:nvSpPr>
        <p:spPr>
          <a:xfrm>
            <a:off x="6299484" y="4991009"/>
            <a:ext cx="2947368" cy="1361925"/>
          </a:xfrm>
          <a:prstGeom prst="rect">
            <a:avLst/>
          </a:prstGeom>
          <a:noFill/>
          <a:ln>
            <a:noFill/>
          </a:ln>
        </p:spPr>
        <p:txBody>
          <a:bodyPr spcFirstLastPara="1" wrap="square" lIns="68587" tIns="68587" rIns="68587" bIns="68587" anchor="t" anchorCtr="0">
            <a:spAutoFit/>
          </a:bodyPr>
          <a:lstStyle/>
          <a:p>
            <a:pPr defTabSz="685983">
              <a:buClr>
                <a:srgbClr val="000000"/>
              </a:buClr>
              <a:buSzPts val="2400"/>
            </a:pPr>
            <a:r>
              <a:rPr lang="en-US" kern="0" dirty="0">
                <a:solidFill>
                  <a:srgbClr val="FFFFFF"/>
                </a:solidFill>
                <a:latin typeface="Calibri"/>
                <a:ea typeface="Calibri"/>
                <a:cs typeface="Calibri"/>
                <a:sym typeface="Calibri"/>
              </a:rPr>
              <a:t>If you have questions or need </a:t>
            </a:r>
            <a:r>
              <a:rPr lang="en-US" kern="0" dirty="0">
                <a:solidFill>
                  <a:srgbClr val="FFFFFF"/>
                </a:solidFill>
                <a:latin typeface="Arial"/>
                <a:ea typeface="Arial"/>
                <a:cs typeface="Arial"/>
                <a:sym typeface="Arial"/>
              </a:rPr>
              <a:t>information, please contact fccbusiness23@gmail.com</a:t>
            </a:r>
            <a:endParaRPr kern="0" dirty="0">
              <a:solidFill>
                <a:srgbClr val="FFFFFF"/>
              </a:solidFill>
              <a:latin typeface="Arial"/>
              <a:ea typeface="Arial"/>
              <a:cs typeface="Arial"/>
              <a:sym typeface="Arial"/>
            </a:endParaRPr>
          </a:p>
          <a:p>
            <a:pPr defTabSz="685983">
              <a:buClr>
                <a:srgbClr val="000000"/>
              </a:buClr>
              <a:buSzPts val="1700"/>
            </a:pPr>
            <a:endParaRPr sz="1275" kern="0" dirty="0">
              <a:solidFill>
                <a:srgbClr val="FFFFFF"/>
              </a:solidFill>
              <a:latin typeface="Arial"/>
              <a:ea typeface="Arial"/>
              <a:cs typeface="Arial"/>
              <a:sym typeface="Arial"/>
            </a:endParaRPr>
          </a:p>
          <a:p>
            <a:pPr defTabSz="685983">
              <a:buClr>
                <a:srgbClr val="000000"/>
              </a:buClr>
              <a:buSzPts val="1700"/>
            </a:pPr>
            <a:endParaRPr sz="1275" kern="0" dirty="0">
              <a:solidFill>
                <a:srgbClr val="FFFFFF"/>
              </a:solidFill>
              <a:latin typeface="Calibri"/>
              <a:ea typeface="Calibri"/>
              <a:cs typeface="Calibri"/>
              <a:sym typeface="Calibri"/>
            </a:endParaRPr>
          </a:p>
        </p:txBody>
      </p:sp>
      <p:pic>
        <p:nvPicPr>
          <p:cNvPr id="613" name="Google Shape;613;p75"/>
          <p:cNvPicPr preferRelativeResize="0"/>
          <p:nvPr/>
        </p:nvPicPr>
        <p:blipFill rotWithShape="1">
          <a:blip r:embed="rId10">
            <a:alphaModFix/>
          </a:blip>
          <a:srcRect/>
          <a:stretch/>
        </p:blipFill>
        <p:spPr>
          <a:xfrm>
            <a:off x="541979" y="3794533"/>
            <a:ext cx="2447194" cy="2159756"/>
          </a:xfrm>
          <a:prstGeom prst="rect">
            <a:avLst/>
          </a:prstGeom>
          <a:noFill/>
          <a:ln>
            <a:noFill/>
          </a:ln>
        </p:spPr>
      </p:pic>
      <p:sp>
        <p:nvSpPr>
          <p:cNvPr id="614" name="Google Shape;614;p75"/>
          <p:cNvSpPr txBox="1"/>
          <p:nvPr/>
        </p:nvSpPr>
        <p:spPr>
          <a:xfrm>
            <a:off x="970631" y="3918840"/>
            <a:ext cx="2564093" cy="3121766"/>
          </a:xfrm>
          <a:prstGeom prst="rect">
            <a:avLst/>
          </a:prstGeom>
          <a:noFill/>
          <a:ln>
            <a:noFill/>
          </a:ln>
        </p:spPr>
        <p:txBody>
          <a:bodyPr spcFirstLastPara="1" wrap="square" lIns="68587" tIns="68587" rIns="68587" bIns="68587" anchor="t" anchorCtr="0">
            <a:spAutoFit/>
          </a:bodyPr>
          <a:lstStyle/>
          <a:p>
            <a:pPr indent="342991" defTabSz="685983">
              <a:lnSpc>
                <a:spcPct val="115000"/>
              </a:lnSpc>
              <a:spcBef>
                <a:spcPts val="1275"/>
              </a:spcBef>
              <a:buClr>
                <a:srgbClr val="000000"/>
              </a:buClr>
              <a:buSzPts val="1650"/>
            </a:pPr>
            <a:r>
              <a:rPr lang="en-US" sz="1238" b="1" kern="0">
                <a:solidFill>
                  <a:srgbClr val="FFFFFF"/>
                </a:solidFill>
                <a:latin typeface="Arial"/>
                <a:ea typeface="Arial"/>
                <a:cs typeface="Arial"/>
                <a:sym typeface="Arial"/>
              </a:rPr>
              <a:t>   Free</a:t>
            </a:r>
            <a:endParaRPr sz="1238" b="1" kern="0">
              <a:solidFill>
                <a:srgbClr val="FFFFFF"/>
              </a:solidFill>
              <a:latin typeface="Arial"/>
              <a:ea typeface="Arial"/>
              <a:cs typeface="Arial"/>
              <a:sym typeface="Arial"/>
            </a:endParaRPr>
          </a:p>
          <a:p>
            <a:pPr defTabSz="685983">
              <a:lnSpc>
                <a:spcPct val="115000"/>
              </a:lnSpc>
              <a:spcBef>
                <a:spcPts val="1275"/>
              </a:spcBef>
              <a:buClr>
                <a:srgbClr val="000000"/>
              </a:buClr>
              <a:buSzPts val="1650"/>
            </a:pPr>
            <a:r>
              <a:rPr lang="en-US" sz="1238" b="1" kern="0">
                <a:solidFill>
                  <a:srgbClr val="FFFFFF"/>
                </a:solidFill>
                <a:latin typeface="Arial"/>
                <a:ea typeface="Arial"/>
                <a:cs typeface="Arial"/>
                <a:sym typeface="Arial"/>
              </a:rPr>
              <a:t>       10-Week </a:t>
            </a:r>
            <a:endParaRPr sz="1238" b="1" kern="0">
              <a:solidFill>
                <a:srgbClr val="FFFFFF"/>
              </a:solidFill>
              <a:latin typeface="Arial"/>
              <a:ea typeface="Arial"/>
              <a:cs typeface="Arial"/>
              <a:sym typeface="Arial"/>
            </a:endParaRPr>
          </a:p>
          <a:p>
            <a:pPr defTabSz="685983">
              <a:lnSpc>
                <a:spcPct val="115000"/>
              </a:lnSpc>
              <a:spcBef>
                <a:spcPts val="900"/>
              </a:spcBef>
              <a:buClr>
                <a:srgbClr val="000000"/>
              </a:buClr>
              <a:buSzPts val="1600"/>
            </a:pPr>
            <a:r>
              <a:rPr lang="en-US" sz="1200" b="1" kern="0">
                <a:solidFill>
                  <a:srgbClr val="FFFFFF"/>
                </a:solidFill>
                <a:latin typeface="Arial"/>
                <a:ea typeface="Arial"/>
                <a:cs typeface="Arial"/>
                <a:sym typeface="Arial"/>
              </a:rPr>
              <a:t>Series which includes</a:t>
            </a:r>
            <a:endParaRPr sz="1200" b="1" kern="0">
              <a:solidFill>
                <a:srgbClr val="FFFFFF"/>
              </a:solidFill>
              <a:latin typeface="Arial"/>
              <a:ea typeface="Arial"/>
              <a:cs typeface="Arial"/>
              <a:sym typeface="Arial"/>
            </a:endParaRPr>
          </a:p>
          <a:p>
            <a:pPr defTabSz="685983">
              <a:lnSpc>
                <a:spcPct val="115000"/>
              </a:lnSpc>
              <a:spcBef>
                <a:spcPts val="900"/>
              </a:spcBef>
              <a:buClr>
                <a:srgbClr val="000000"/>
              </a:buClr>
              <a:buSzPts val="1650"/>
            </a:pPr>
            <a:r>
              <a:rPr lang="en-US" sz="1238" b="1" kern="0">
                <a:solidFill>
                  <a:srgbClr val="FFFFFF"/>
                </a:solidFill>
                <a:latin typeface="Arial"/>
                <a:ea typeface="Arial"/>
                <a:cs typeface="Arial"/>
                <a:sym typeface="Arial"/>
              </a:rPr>
              <a:t>    Pre/Post BAS</a:t>
            </a:r>
            <a:endParaRPr sz="1238" b="1" kern="0">
              <a:solidFill>
                <a:srgbClr val="FFFFFF"/>
              </a:solidFill>
              <a:latin typeface="Arial"/>
              <a:ea typeface="Arial"/>
              <a:cs typeface="Arial"/>
              <a:sym typeface="Arial"/>
            </a:endParaRPr>
          </a:p>
          <a:p>
            <a:pPr defTabSz="685983">
              <a:lnSpc>
                <a:spcPct val="115000"/>
              </a:lnSpc>
              <a:spcBef>
                <a:spcPts val="900"/>
              </a:spcBef>
              <a:buClr>
                <a:srgbClr val="000000"/>
              </a:buClr>
              <a:buSzPts val="1650"/>
            </a:pPr>
            <a:r>
              <a:rPr lang="en-US" sz="1238" b="1" kern="0">
                <a:solidFill>
                  <a:srgbClr val="FFFFFF"/>
                </a:solidFill>
                <a:latin typeface="Arial"/>
                <a:ea typeface="Arial"/>
                <a:cs typeface="Arial"/>
                <a:sym typeface="Arial"/>
              </a:rPr>
              <a:t>Assessments!</a:t>
            </a:r>
            <a:endParaRPr sz="1238" b="1" kern="0">
              <a:solidFill>
                <a:srgbClr val="FFFFFF"/>
              </a:solidFill>
              <a:latin typeface="Arial"/>
              <a:ea typeface="Arial"/>
              <a:cs typeface="Arial"/>
              <a:sym typeface="Arial"/>
            </a:endParaRPr>
          </a:p>
          <a:p>
            <a:pPr defTabSz="685983">
              <a:lnSpc>
                <a:spcPct val="115000"/>
              </a:lnSpc>
              <a:spcBef>
                <a:spcPts val="900"/>
              </a:spcBef>
              <a:buClr>
                <a:srgbClr val="000000"/>
              </a:buClr>
              <a:buSzPts val="1600"/>
            </a:pPr>
            <a:endParaRPr sz="1200" b="1" kern="0">
              <a:solidFill>
                <a:srgbClr val="FFFFFF"/>
              </a:solidFill>
              <a:latin typeface="Arial"/>
              <a:ea typeface="Arial"/>
              <a:cs typeface="Arial"/>
              <a:sym typeface="Arial"/>
            </a:endParaRPr>
          </a:p>
          <a:p>
            <a:pPr defTabSz="685983">
              <a:lnSpc>
                <a:spcPct val="115000"/>
              </a:lnSpc>
              <a:spcBef>
                <a:spcPts val="900"/>
              </a:spcBef>
              <a:buClr>
                <a:srgbClr val="000000"/>
              </a:buClr>
              <a:buSzPts val="1650"/>
            </a:pPr>
            <a:endParaRPr sz="1238" b="1" kern="0">
              <a:solidFill>
                <a:srgbClr val="FFFFFF"/>
              </a:solidFill>
              <a:latin typeface="Arial"/>
              <a:ea typeface="Arial"/>
              <a:cs typeface="Arial"/>
              <a:sym typeface="Arial"/>
            </a:endParaRPr>
          </a:p>
          <a:p>
            <a:pPr defTabSz="685983">
              <a:lnSpc>
                <a:spcPct val="115000"/>
              </a:lnSpc>
              <a:spcBef>
                <a:spcPts val="1275"/>
              </a:spcBef>
              <a:spcAft>
                <a:spcPts val="1275"/>
              </a:spcAft>
              <a:buClr>
                <a:srgbClr val="000000"/>
              </a:buClr>
              <a:buSzPts val="1650"/>
            </a:pPr>
            <a:endParaRPr sz="1238" b="1" kern="0">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6"/>
          <p:cNvSpPr txBox="1">
            <a:spLocks noGrp="1"/>
          </p:cNvSpPr>
          <p:nvPr>
            <p:ph type="title"/>
          </p:nvPr>
        </p:nvSpPr>
        <p:spPr>
          <a:xfrm>
            <a:off x="970622" y="1142412"/>
            <a:ext cx="7202776" cy="601807"/>
          </a:xfrm>
          <a:prstGeom prst="rect">
            <a:avLst/>
          </a:prstGeom>
          <a:noFill/>
          <a:ln>
            <a:noFill/>
          </a:ln>
        </p:spPr>
        <p:txBody>
          <a:bodyPr spcFirstLastPara="1" wrap="square" lIns="68587" tIns="34284" rIns="68587" bIns="34284" anchor="b" anchorCtr="0">
            <a:noAutofit/>
          </a:bodyPr>
          <a:lstStyle/>
          <a:p>
            <a:r>
              <a:rPr lang="en-US" b="1">
                <a:solidFill>
                  <a:srgbClr val="0F69FF"/>
                </a:solidFill>
                <a:latin typeface="Arial"/>
                <a:ea typeface="Arial"/>
                <a:cs typeface="Arial"/>
                <a:sym typeface="Arial"/>
              </a:rPr>
              <a:t>Philadelphia</a:t>
            </a:r>
            <a:r>
              <a:rPr lang="en-US" sz="4651"/>
              <a:t> </a:t>
            </a:r>
            <a:r>
              <a:rPr lang="en-US" b="1">
                <a:solidFill>
                  <a:srgbClr val="0F69FF"/>
                </a:solidFill>
                <a:latin typeface="Arial"/>
                <a:ea typeface="Arial"/>
                <a:cs typeface="Arial"/>
                <a:sym typeface="Arial"/>
              </a:rPr>
              <a:t>VIP</a:t>
            </a:r>
            <a:r>
              <a:rPr lang="en-US">
                <a:solidFill>
                  <a:srgbClr val="828A93"/>
                </a:solidFill>
                <a:latin typeface="Arial"/>
                <a:ea typeface="Arial"/>
                <a:cs typeface="Arial"/>
                <a:sym typeface="Arial"/>
              </a:rPr>
              <a:t> </a:t>
            </a:r>
            <a:endParaRPr sz="4651"/>
          </a:p>
        </p:txBody>
      </p:sp>
      <p:sp>
        <p:nvSpPr>
          <p:cNvPr id="495" name="Google Shape;495;p66"/>
          <p:cNvSpPr txBox="1">
            <a:spLocks noGrp="1"/>
          </p:cNvSpPr>
          <p:nvPr>
            <p:ph type="body" idx="1"/>
          </p:nvPr>
        </p:nvSpPr>
        <p:spPr>
          <a:xfrm>
            <a:off x="970612" y="1775588"/>
            <a:ext cx="3525993" cy="3711442"/>
          </a:xfrm>
          <a:prstGeom prst="rect">
            <a:avLst/>
          </a:prstGeom>
          <a:solidFill>
            <a:schemeClr val="lt2">
              <a:alpha val="69019"/>
            </a:schemeClr>
          </a:solidFill>
          <a:ln>
            <a:noFill/>
          </a:ln>
        </p:spPr>
        <p:txBody>
          <a:bodyPr spcFirstLastPara="1" wrap="square" lIns="68587" tIns="34284" rIns="68587" bIns="34284" anchor="t" anchorCtr="0">
            <a:normAutofit fontScale="55000" lnSpcReduction="20000"/>
          </a:bodyPr>
          <a:lstStyle/>
          <a:p>
            <a:pPr marL="0" indent="0">
              <a:buSzPct val="161079"/>
              <a:buNone/>
            </a:pPr>
            <a:r>
              <a:rPr lang="en-US" sz="2032" b="1">
                <a:solidFill>
                  <a:srgbClr val="192B56"/>
                </a:solidFill>
                <a:latin typeface="Arial"/>
                <a:ea typeface="Arial"/>
                <a:cs typeface="Arial"/>
                <a:sym typeface="Arial"/>
              </a:rPr>
              <a:t>Free Business Law Webinars</a:t>
            </a:r>
            <a:endParaRPr sz="2032" b="1">
              <a:solidFill>
                <a:srgbClr val="192B56"/>
              </a:solidFill>
              <a:latin typeface="Arial"/>
              <a:ea typeface="Arial"/>
              <a:cs typeface="Arial"/>
              <a:sym typeface="Arial"/>
            </a:endParaRPr>
          </a:p>
          <a:p>
            <a:pPr marL="0" indent="0">
              <a:buSzPct val="189723"/>
              <a:buNone/>
            </a:pPr>
            <a:r>
              <a:rPr lang="en-US" sz="1725">
                <a:solidFill>
                  <a:srgbClr val="192B56"/>
                </a:solidFill>
                <a:latin typeface="Arial"/>
                <a:ea typeface="Arial"/>
                <a:cs typeface="Arial"/>
                <a:sym typeface="Arial"/>
              </a:rPr>
              <a:t>Our volunteer attorneys will lead hour-long webinars on six key topics for business owners and nonprofit leaders. </a:t>
            </a:r>
            <a:r>
              <a:rPr lang="en-US" sz="1725" b="1">
                <a:solidFill>
                  <a:srgbClr val="192B56"/>
                </a:solidFill>
                <a:latin typeface="Arial"/>
                <a:ea typeface="Arial"/>
                <a:cs typeface="Arial"/>
                <a:sym typeface="Arial"/>
              </a:rPr>
              <a:t>Please RSVP using the links below.</a:t>
            </a:r>
            <a:endParaRPr sz="1725" b="1">
              <a:solidFill>
                <a:srgbClr val="192B56"/>
              </a:solidFill>
              <a:latin typeface="Arial"/>
              <a:ea typeface="Arial"/>
              <a:cs typeface="Arial"/>
              <a:sym typeface="Arial"/>
            </a:endParaRPr>
          </a:p>
          <a:p>
            <a:pPr marL="0" indent="0">
              <a:lnSpc>
                <a:spcPct val="107000"/>
              </a:lnSpc>
              <a:spcBef>
                <a:spcPts val="0"/>
              </a:spcBef>
              <a:buClr>
                <a:schemeClr val="dk1"/>
              </a:buClr>
              <a:buSzPct val="47826"/>
              <a:buNone/>
            </a:pPr>
            <a:endParaRPr sz="1725">
              <a:solidFill>
                <a:srgbClr val="192B56"/>
              </a:solidFill>
              <a:latin typeface="Arial"/>
              <a:ea typeface="Arial"/>
              <a:cs typeface="Arial"/>
              <a:sym typeface="Arial"/>
            </a:endParaRPr>
          </a:p>
          <a:p>
            <a:pPr marL="0" indent="0">
              <a:lnSpc>
                <a:spcPct val="107000"/>
              </a:lnSpc>
              <a:spcBef>
                <a:spcPts val="0"/>
              </a:spcBef>
              <a:buClr>
                <a:schemeClr val="dk1"/>
              </a:buClr>
              <a:buSzPct val="47826"/>
              <a:buNone/>
            </a:pP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b="1" u="sng">
                <a:solidFill>
                  <a:srgbClr val="0076C0"/>
                </a:solidFill>
                <a:latin typeface="Arial"/>
                <a:ea typeface="Arial"/>
                <a:cs typeface="Arial"/>
                <a:sym typeface="Arial"/>
                <a:hlinkClick r:id="rId3">
                  <a:extLst>
                    <a:ext uri="{A12FA001-AC4F-418D-AE19-62706E023703}">
                      <ahyp:hlinkClr xmlns:ahyp="http://schemas.microsoft.com/office/drawing/2018/hyperlinkcolor" val="tx"/>
                    </a:ext>
                  </a:extLst>
                </a:hlinkClick>
              </a:rPr>
              <a:t>Confidentiality &amp; Service Agreements</a:t>
            </a:r>
            <a:endParaRPr sz="1725" b="1" u="sng">
              <a:solidFill>
                <a:srgbClr val="0076C0"/>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December 13, 2023</a:t>
            </a: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11 am-12 pm</a:t>
            </a:r>
            <a:endParaRPr sz="1725">
              <a:solidFill>
                <a:srgbClr val="192B56"/>
              </a:solidFill>
              <a:latin typeface="Arial"/>
              <a:ea typeface="Arial"/>
              <a:cs typeface="Arial"/>
              <a:sym typeface="Arial"/>
            </a:endParaRPr>
          </a:p>
          <a:p>
            <a:pPr marL="0" indent="0">
              <a:lnSpc>
                <a:spcPct val="107000"/>
              </a:lnSpc>
              <a:spcBef>
                <a:spcPts val="0"/>
              </a:spcBef>
              <a:buSzPct val="189723"/>
              <a:buNone/>
            </a:pP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b="1" u="sng">
                <a:solidFill>
                  <a:srgbClr val="0076C0"/>
                </a:solidFill>
                <a:latin typeface="Arial"/>
                <a:ea typeface="Arial"/>
                <a:cs typeface="Arial"/>
                <a:sym typeface="Arial"/>
                <a:hlinkClick r:id="rId4">
                  <a:extLst>
                    <a:ext uri="{A12FA001-AC4F-418D-AE19-62706E023703}">
                      <ahyp:hlinkClr xmlns:ahyp="http://schemas.microsoft.com/office/drawing/2018/hyperlinkcolor" val="tx"/>
                    </a:ext>
                  </a:extLst>
                </a:hlinkClick>
              </a:rPr>
              <a:t>Business Structuring &amp; Corporate Governance</a:t>
            </a:r>
            <a:endParaRPr sz="1725" b="1" u="sng">
              <a:solidFill>
                <a:srgbClr val="0076C0"/>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January 17, 2024</a:t>
            </a: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11 am-12 pm</a:t>
            </a:r>
            <a:endParaRPr sz="1725">
              <a:solidFill>
                <a:srgbClr val="192B56"/>
              </a:solidFill>
              <a:latin typeface="Arial"/>
              <a:ea typeface="Arial"/>
              <a:cs typeface="Arial"/>
              <a:sym typeface="Arial"/>
            </a:endParaRPr>
          </a:p>
          <a:p>
            <a:pPr marL="0" indent="0">
              <a:lnSpc>
                <a:spcPct val="107000"/>
              </a:lnSpc>
              <a:spcBef>
                <a:spcPts val="0"/>
              </a:spcBef>
              <a:buClr>
                <a:schemeClr val="dk1"/>
              </a:buClr>
              <a:buSzPct val="47826"/>
              <a:buNone/>
            </a:pPr>
            <a:endParaRPr sz="1725">
              <a:solidFill>
                <a:srgbClr val="192B56"/>
              </a:solidFill>
              <a:latin typeface="Arial"/>
              <a:ea typeface="Arial"/>
              <a:cs typeface="Arial"/>
              <a:sym typeface="Arial"/>
            </a:endParaRPr>
          </a:p>
          <a:p>
            <a:pPr marL="0" indent="0">
              <a:lnSpc>
                <a:spcPct val="107000"/>
              </a:lnSpc>
              <a:spcBef>
                <a:spcPts val="0"/>
              </a:spcBef>
              <a:buClr>
                <a:schemeClr val="dk1"/>
              </a:buClr>
              <a:buSzPct val="47826"/>
              <a:buNone/>
            </a:pPr>
            <a:r>
              <a:rPr lang="en-US" sz="1725" b="1" u="sng">
                <a:solidFill>
                  <a:srgbClr val="0076C0"/>
                </a:solidFill>
                <a:latin typeface="Arial"/>
                <a:ea typeface="Arial"/>
                <a:cs typeface="Arial"/>
                <a:sym typeface="Arial"/>
                <a:hlinkClick r:id="rId5">
                  <a:extLst>
                    <a:ext uri="{A12FA001-AC4F-418D-AE19-62706E023703}">
                      <ahyp:hlinkClr xmlns:ahyp="http://schemas.microsoft.com/office/drawing/2018/hyperlinkcolor" val="tx"/>
                    </a:ext>
                  </a:extLst>
                </a:hlinkClick>
              </a:rPr>
              <a:t>Nonprofit Corporate Governance</a:t>
            </a:r>
            <a:endParaRPr sz="1725" b="1" u="sng">
              <a:solidFill>
                <a:srgbClr val="0076C0"/>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February 13, 2024</a:t>
            </a: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11 am-12 pm</a:t>
            </a:r>
            <a:endParaRPr sz="1725">
              <a:solidFill>
                <a:srgbClr val="192B56"/>
              </a:solidFill>
              <a:latin typeface="Arial"/>
              <a:ea typeface="Arial"/>
              <a:cs typeface="Arial"/>
              <a:sym typeface="Arial"/>
            </a:endParaRPr>
          </a:p>
          <a:p>
            <a:pPr marL="0" indent="0">
              <a:lnSpc>
                <a:spcPct val="107000"/>
              </a:lnSpc>
              <a:spcBef>
                <a:spcPts val="0"/>
              </a:spcBef>
              <a:buSzPct val="189723"/>
              <a:buNone/>
            </a:pP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b="1" u="sng">
                <a:solidFill>
                  <a:srgbClr val="0076C0"/>
                </a:solidFill>
                <a:latin typeface="Arial"/>
                <a:ea typeface="Arial"/>
                <a:cs typeface="Arial"/>
                <a:sym typeface="Arial"/>
                <a:hlinkClick r:id="rId6">
                  <a:extLst>
                    <a:ext uri="{A12FA001-AC4F-418D-AE19-62706E023703}">
                      <ahyp:hlinkClr xmlns:ahyp="http://schemas.microsoft.com/office/drawing/2018/hyperlinkcolor" val="tx"/>
                    </a:ext>
                  </a:extLst>
                </a:hlinkClick>
              </a:rPr>
              <a:t>Business Tax Basics</a:t>
            </a:r>
            <a:endParaRPr sz="1725" b="1" u="sng">
              <a:solidFill>
                <a:srgbClr val="0076C0"/>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February 28, 2024</a:t>
            </a: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11 am-12 pm</a:t>
            </a:r>
            <a:endParaRPr sz="1725">
              <a:solidFill>
                <a:srgbClr val="192B56"/>
              </a:solidFill>
              <a:latin typeface="Arial"/>
              <a:ea typeface="Arial"/>
              <a:cs typeface="Arial"/>
              <a:sym typeface="Arial"/>
            </a:endParaRPr>
          </a:p>
          <a:p>
            <a:pPr marL="0" indent="0">
              <a:lnSpc>
                <a:spcPct val="107000"/>
              </a:lnSpc>
              <a:spcBef>
                <a:spcPts val="0"/>
              </a:spcBef>
              <a:buSzPct val="189723"/>
              <a:buNone/>
            </a:pP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b="1" u="sng">
                <a:solidFill>
                  <a:srgbClr val="0076C0"/>
                </a:solidFill>
                <a:latin typeface="Arial"/>
                <a:ea typeface="Arial"/>
                <a:cs typeface="Arial"/>
                <a:sym typeface="Arial"/>
                <a:hlinkClick r:id="rId7">
                  <a:extLst>
                    <a:ext uri="{A12FA001-AC4F-418D-AE19-62706E023703}">
                      <ahyp:hlinkClr xmlns:ahyp="http://schemas.microsoft.com/office/drawing/2018/hyperlinkcolor" val="tx"/>
                    </a:ext>
                  </a:extLst>
                </a:hlinkClick>
              </a:rPr>
              <a:t>Nonprofit Board Structure &amp; Succession Planning</a:t>
            </a:r>
            <a:endParaRPr sz="1725" b="1" u="sng">
              <a:solidFill>
                <a:srgbClr val="0076C0"/>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March 13, 2024</a:t>
            </a:r>
            <a:endParaRPr sz="1725">
              <a:solidFill>
                <a:srgbClr val="192B56"/>
              </a:solidFill>
              <a:latin typeface="Arial"/>
              <a:ea typeface="Arial"/>
              <a:cs typeface="Arial"/>
              <a:sym typeface="Arial"/>
            </a:endParaRPr>
          </a:p>
          <a:p>
            <a:pPr marL="0" indent="0">
              <a:lnSpc>
                <a:spcPct val="107000"/>
              </a:lnSpc>
              <a:spcBef>
                <a:spcPts val="0"/>
              </a:spcBef>
              <a:buSzPct val="189723"/>
              <a:buNone/>
            </a:pPr>
            <a:r>
              <a:rPr lang="en-US" sz="1725">
                <a:solidFill>
                  <a:srgbClr val="192B56"/>
                </a:solidFill>
                <a:latin typeface="Arial"/>
                <a:ea typeface="Arial"/>
                <a:cs typeface="Arial"/>
                <a:sym typeface="Arial"/>
              </a:rPr>
              <a:t>11 am-12 pm</a:t>
            </a:r>
            <a:endParaRPr sz="1725">
              <a:solidFill>
                <a:srgbClr val="192B56"/>
              </a:solidFill>
              <a:latin typeface="Arial"/>
              <a:ea typeface="Arial"/>
              <a:cs typeface="Arial"/>
              <a:sym typeface="Arial"/>
            </a:endParaRPr>
          </a:p>
        </p:txBody>
      </p:sp>
      <p:graphicFrame>
        <p:nvGraphicFramePr>
          <p:cNvPr id="496" name="Google Shape;496;p66"/>
          <p:cNvGraphicFramePr/>
          <p:nvPr/>
        </p:nvGraphicFramePr>
        <p:xfrm>
          <a:off x="1991646" y="5301759"/>
          <a:ext cx="2293741" cy="611353"/>
        </p:xfrm>
        <a:graphic>
          <a:graphicData uri="http://schemas.openxmlformats.org/drawingml/2006/table">
            <a:tbl>
              <a:tblPr>
                <a:solidFill>
                  <a:srgbClr val="0076C0"/>
                </a:solidFill>
              </a:tblPr>
              <a:tblGrid>
                <a:gridCol w="2293741">
                  <a:extLst>
                    <a:ext uri="{9D8B030D-6E8A-4147-A177-3AD203B41FA5}">
                      <a16:colId xmlns:a16="http://schemas.microsoft.com/office/drawing/2014/main" val="20000"/>
                    </a:ext>
                  </a:extLst>
                </a:gridCol>
              </a:tblGrid>
              <a:tr h="611353">
                <a:tc>
                  <a:txBody>
                    <a:bodyPr/>
                    <a:lstStyle/>
                    <a:p>
                      <a:pPr marL="0" marR="0" lvl="0" indent="0" algn="ctr" rtl="0">
                        <a:lnSpc>
                          <a:spcPct val="115000"/>
                        </a:lnSpc>
                        <a:spcBef>
                          <a:spcPts val="0"/>
                        </a:spcBef>
                        <a:spcAft>
                          <a:spcPts val="0"/>
                        </a:spcAft>
                        <a:buClr>
                          <a:srgbClr val="000000"/>
                        </a:buClr>
                        <a:buSzPts val="1200"/>
                        <a:buFont typeface="Arial"/>
                        <a:buNone/>
                      </a:pPr>
                      <a:r>
                        <a:rPr lang="en-US" sz="900" b="1" u="sng" strike="noStrike" cap="none">
                          <a:solidFill>
                            <a:srgbClr val="FFFFFF"/>
                          </a:solidFill>
                          <a:highlight>
                            <a:srgbClr val="0076C0"/>
                          </a:highlight>
                          <a:hlinkClick r:id="rId8">
                            <a:extLst>
                              <a:ext uri="{A12FA001-AC4F-418D-AE19-62706E023703}">
                                <ahyp:hlinkClr xmlns:ahyp="http://schemas.microsoft.com/office/drawing/2018/hyperlinkcolor" val="tx"/>
                              </a:ext>
                            </a:extLst>
                          </a:hlinkClick>
                        </a:rPr>
                        <a:t>Browse the Upcoming Webinars Here</a:t>
                      </a:r>
                      <a:endParaRPr sz="900" b="1" u="sng" strike="noStrike" cap="none">
                        <a:solidFill>
                          <a:srgbClr val="FFFFFF"/>
                        </a:solidFill>
                        <a:highlight>
                          <a:srgbClr val="0076C0"/>
                        </a:highlight>
                      </a:endParaRPr>
                    </a:p>
                  </a:txBody>
                  <a:tcPr marL="128621" marR="128621" marT="128621" marB="128621"/>
                </a:tc>
                <a:extLst>
                  <a:ext uri="{0D108BD9-81ED-4DB2-BD59-A6C34878D82A}">
                    <a16:rowId xmlns:a16="http://schemas.microsoft.com/office/drawing/2014/main" val="10000"/>
                  </a:ext>
                </a:extLst>
              </a:tr>
            </a:tbl>
          </a:graphicData>
        </a:graphic>
      </p:graphicFrame>
      <p:sp>
        <p:nvSpPr>
          <p:cNvPr id="497" name="Google Shape;497;p66"/>
          <p:cNvSpPr txBox="1">
            <a:spLocks noGrp="1"/>
          </p:cNvSpPr>
          <p:nvPr>
            <p:ph type="body" idx="2"/>
          </p:nvPr>
        </p:nvSpPr>
        <p:spPr>
          <a:xfrm>
            <a:off x="4652740" y="1775494"/>
            <a:ext cx="3525993" cy="3711442"/>
          </a:xfrm>
          <a:prstGeom prst="rect">
            <a:avLst/>
          </a:prstGeom>
          <a:solidFill>
            <a:schemeClr val="lt2">
              <a:alpha val="69019"/>
            </a:schemeClr>
          </a:solidFill>
          <a:ln>
            <a:noFill/>
          </a:ln>
        </p:spPr>
        <p:txBody>
          <a:bodyPr spcFirstLastPara="1" wrap="square" lIns="68587" tIns="34284" rIns="68587" bIns="34284" anchor="t" anchorCtr="0">
            <a:normAutofit/>
          </a:bodyPr>
          <a:lstStyle/>
          <a:p>
            <a:pPr marL="0" indent="0">
              <a:buNone/>
            </a:pPr>
            <a:r>
              <a:rPr lang="en-US" sz="1350" b="1">
                <a:solidFill>
                  <a:srgbClr val="192B56"/>
                </a:solidFill>
                <a:latin typeface="Arial"/>
                <a:ea typeface="Arial"/>
                <a:cs typeface="Arial"/>
                <a:sym typeface="Arial"/>
              </a:rPr>
              <a:t>Get Free Legal Help from VIP</a:t>
            </a:r>
            <a:endParaRPr sz="1350" b="1">
              <a:solidFill>
                <a:srgbClr val="192B56"/>
              </a:solidFill>
              <a:latin typeface="Arial"/>
              <a:ea typeface="Arial"/>
              <a:cs typeface="Arial"/>
              <a:sym typeface="Arial"/>
            </a:endParaRPr>
          </a:p>
          <a:p>
            <a:pPr marL="0" indent="0">
              <a:buClr>
                <a:schemeClr val="dk1"/>
              </a:buClr>
              <a:buSzPts val="1100"/>
              <a:buNone/>
            </a:pPr>
            <a:r>
              <a:rPr lang="en-US" sz="1088">
                <a:solidFill>
                  <a:srgbClr val="192B56"/>
                </a:solidFill>
                <a:latin typeface="Arial"/>
                <a:ea typeface="Arial"/>
                <a:cs typeface="Arial"/>
                <a:sym typeface="Arial"/>
              </a:rPr>
              <a:t>Philadelphia VIP is the city's "hub of pro bono" since 1981. We recruit volunteer lawyers to represent individuals, small businesses, and nonprofits facing civil legal problems for free.</a:t>
            </a:r>
            <a:endParaRPr sz="1088">
              <a:solidFill>
                <a:srgbClr val="192B56"/>
              </a:solidFill>
              <a:latin typeface="Arial"/>
              <a:ea typeface="Arial"/>
              <a:cs typeface="Arial"/>
              <a:sym typeface="Arial"/>
            </a:endParaRPr>
          </a:p>
          <a:p>
            <a:pPr marL="0" indent="0">
              <a:buClr>
                <a:schemeClr val="dk1"/>
              </a:buClr>
              <a:buSzPts val="1100"/>
              <a:buNone/>
            </a:pPr>
            <a:endParaRPr sz="1125">
              <a:latin typeface="Arial"/>
              <a:ea typeface="Arial"/>
              <a:cs typeface="Arial"/>
              <a:sym typeface="Arial"/>
            </a:endParaRPr>
          </a:p>
          <a:p>
            <a:pPr marL="0" indent="0">
              <a:buClr>
                <a:schemeClr val="dk1"/>
              </a:buClr>
              <a:buSzPts val="1100"/>
              <a:buNone/>
            </a:pPr>
            <a:r>
              <a:rPr lang="en-US" sz="1088">
                <a:solidFill>
                  <a:srgbClr val="192B56"/>
                </a:solidFill>
                <a:latin typeface="Arial"/>
                <a:ea typeface="Arial"/>
                <a:cs typeface="Arial"/>
                <a:sym typeface="Arial"/>
              </a:rPr>
              <a:t>If you need a lawyer to resolve a legal need, like negotiating a commercial lease, trademarking a logo, or reviewing a contract, please apply for our services below.</a:t>
            </a:r>
            <a:endParaRPr sz="1088">
              <a:solidFill>
                <a:srgbClr val="192B56"/>
              </a:solidFill>
              <a:latin typeface="Arial"/>
              <a:ea typeface="Arial"/>
              <a:cs typeface="Arial"/>
              <a:sym typeface="Arial"/>
            </a:endParaRPr>
          </a:p>
          <a:p>
            <a:pPr marL="0" indent="0">
              <a:buClr>
                <a:schemeClr val="dk1"/>
              </a:buClr>
              <a:buSzPts val="1100"/>
              <a:buNone/>
            </a:pPr>
            <a:endParaRPr sz="1125">
              <a:latin typeface="Arial"/>
              <a:ea typeface="Arial"/>
              <a:cs typeface="Arial"/>
              <a:sym typeface="Arial"/>
            </a:endParaRPr>
          </a:p>
          <a:p>
            <a:pPr marL="0" indent="0">
              <a:buNone/>
            </a:pPr>
            <a:r>
              <a:rPr lang="en-US" sz="1088">
                <a:solidFill>
                  <a:srgbClr val="192B56"/>
                </a:solidFill>
                <a:latin typeface="Arial"/>
                <a:ea typeface="Arial"/>
                <a:cs typeface="Arial"/>
                <a:sym typeface="Arial"/>
              </a:rPr>
              <a:t>Got legal questions? You can also apply for a free one-hour Ask an Attorney consultation from one of our volunteer lawyers.</a:t>
            </a:r>
            <a:endParaRPr sz="1088">
              <a:solidFill>
                <a:srgbClr val="192B56"/>
              </a:solidFill>
              <a:latin typeface="Arial"/>
              <a:ea typeface="Arial"/>
              <a:cs typeface="Arial"/>
              <a:sym typeface="Arial"/>
            </a:endParaRPr>
          </a:p>
          <a:p>
            <a:pPr marL="0" indent="0">
              <a:buNone/>
            </a:pPr>
            <a:endParaRPr sz="1088">
              <a:solidFill>
                <a:srgbClr val="192B56"/>
              </a:solidFill>
              <a:latin typeface="Arial"/>
              <a:ea typeface="Arial"/>
              <a:cs typeface="Arial"/>
              <a:sym typeface="Arial"/>
            </a:endParaRPr>
          </a:p>
        </p:txBody>
      </p:sp>
      <p:sp>
        <p:nvSpPr>
          <p:cNvPr id="498" name="Google Shape;498;p66"/>
          <p:cNvSpPr txBox="1"/>
          <p:nvPr/>
        </p:nvSpPr>
        <p:spPr>
          <a:xfrm>
            <a:off x="5364779" y="4886069"/>
            <a:ext cx="2250586" cy="415512"/>
          </a:xfrm>
          <a:prstGeom prst="rect">
            <a:avLst/>
          </a:prstGeom>
          <a:noFill/>
          <a:ln>
            <a:noFill/>
          </a:ln>
        </p:spPr>
        <p:txBody>
          <a:bodyPr spcFirstLastPara="1" wrap="square" lIns="68587" tIns="68587" rIns="68587" bIns="68587" anchor="t" anchorCtr="0">
            <a:spAutoFit/>
          </a:bodyPr>
          <a:lstStyle/>
          <a:p>
            <a:pPr algn="ctr" defTabSz="685983">
              <a:buClr>
                <a:srgbClr val="000000"/>
              </a:buClr>
              <a:buSzPts val="1200"/>
            </a:pPr>
            <a:r>
              <a:rPr lang="en-US" sz="900" b="1" kern="0">
                <a:solidFill>
                  <a:srgbClr val="FFFFFF"/>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Apply for Small Business &amp; Nonprofit Legal Help</a:t>
            </a:r>
            <a:endParaRPr sz="900" b="1" kern="0">
              <a:solidFill>
                <a:srgbClr val="FFFFFF"/>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38"/>
        <p:cNvGrpSpPr/>
        <p:nvPr/>
      </p:nvGrpSpPr>
      <p:grpSpPr>
        <a:xfrm>
          <a:off x="0" y="0"/>
          <a:ext cx="0" cy="0"/>
          <a:chOff x="0" y="0"/>
          <a:chExt cx="0" cy="0"/>
        </a:xfrm>
      </p:grpSpPr>
      <p:pic>
        <p:nvPicPr>
          <p:cNvPr id="639" name="Google Shape;639;p78"/>
          <p:cNvPicPr preferRelativeResize="0">
            <a:picLocks noGrp="1"/>
          </p:cNvPicPr>
          <p:nvPr>
            <p:ph type="body" idx="1"/>
          </p:nvPr>
        </p:nvPicPr>
        <p:blipFill rotWithShape="1">
          <a:blip r:embed="rId3">
            <a:alphaModFix/>
          </a:blip>
          <a:srcRect/>
          <a:stretch/>
        </p:blipFill>
        <p:spPr>
          <a:xfrm>
            <a:off x="7052335" y="856580"/>
            <a:ext cx="1407517" cy="970228"/>
          </a:xfrm>
          <a:prstGeom prst="ellipse">
            <a:avLst/>
          </a:prstGeom>
          <a:solidFill>
            <a:schemeClr val="lt2">
              <a:alpha val="69019"/>
            </a:schemeClr>
          </a:solidFill>
          <a:ln>
            <a:noFill/>
          </a:ln>
        </p:spPr>
      </p:pic>
      <p:sp>
        <p:nvSpPr>
          <p:cNvPr id="642" name="Google Shape;642;p78"/>
          <p:cNvSpPr txBox="1"/>
          <p:nvPr/>
        </p:nvSpPr>
        <p:spPr>
          <a:xfrm>
            <a:off x="112465" y="1966088"/>
            <a:ext cx="8951459" cy="4270414"/>
          </a:xfrm>
          <a:prstGeom prst="rect">
            <a:avLst/>
          </a:prstGeom>
          <a:noFill/>
          <a:ln>
            <a:noFill/>
          </a:ln>
        </p:spPr>
        <p:txBody>
          <a:bodyPr spcFirstLastPara="1" wrap="square" lIns="68587" tIns="68587" rIns="68587" bIns="68587" anchor="t" anchorCtr="0">
            <a:spAutoFit/>
          </a:bodyPr>
          <a:lstStyle/>
          <a:p>
            <a:pPr marL="257244" indent="-257244" defTabSz="685983">
              <a:buClr>
                <a:srgbClr val="000000"/>
              </a:buClr>
              <a:buFont typeface="Arial"/>
              <a:buAutoNum type="arabicPeriod"/>
            </a:pPr>
            <a:r>
              <a:rPr lang="en-US" sz="1500" kern="0" dirty="0">
                <a:solidFill>
                  <a:srgbClr val="000000"/>
                </a:solidFill>
                <a:latin typeface="NonBreakingSpaceOverride"/>
                <a:cs typeface="Arial"/>
                <a:sym typeface="Arial"/>
              </a:rPr>
              <a:t>Get up to $100.00 from </a:t>
            </a:r>
            <a:r>
              <a:rPr lang="en-US" sz="1500" b="1" kern="0" dirty="0">
                <a:solidFill>
                  <a:srgbClr val="FFC000"/>
                </a:solidFill>
                <a:latin typeface="NonBreakingSpaceOverride"/>
                <a:cs typeface="Arial"/>
                <a:sym typeface="Arial"/>
                <a:hlinkClick r:id="rId4">
                  <a:extLst>
                    <a:ext uri="{A12FA001-AC4F-418D-AE19-62706E023703}">
                      <ahyp:hlinkClr xmlns:ahyp="http://schemas.microsoft.com/office/drawing/2018/hyperlinkcolor" val="tx"/>
                    </a:ext>
                  </a:extLst>
                </a:hlinkClick>
              </a:rPr>
              <a:t>Fiona</a:t>
            </a:r>
            <a:r>
              <a:rPr lang="en-US" sz="1500" kern="0" dirty="0">
                <a:solidFill>
                  <a:srgbClr val="FFC000"/>
                </a:solidFill>
                <a:latin typeface="NonBreakingSpaceOverride"/>
                <a:cs typeface="Arial"/>
                <a:sym typeface="Arial"/>
              </a:rPr>
              <a:t> </a:t>
            </a:r>
            <a:r>
              <a:rPr lang="en-US" sz="1500" kern="0" dirty="0">
                <a:solidFill>
                  <a:srgbClr val="000000"/>
                </a:solidFill>
                <a:latin typeface="NonBreakingSpaceOverride"/>
                <a:cs typeface="Arial"/>
                <a:sym typeface="Arial"/>
              </a:rPr>
              <a:t>could help you find offers to cut your interest rate by 70% as soon as tomorrow. Here’s how it works: Fiona can match you with new loan offers at a lower interest rate — as low as 5.20% APR*. That’s 70%* lower than the average credit card interest rate. And it’s the key to finally getting ahead.</a:t>
            </a:r>
          </a:p>
          <a:p>
            <a:pPr defTabSz="685983">
              <a:buClr>
                <a:srgbClr val="000000"/>
              </a:buClr>
            </a:pPr>
            <a:endParaRPr lang="en-US" sz="1500" kern="0" dirty="0">
              <a:solidFill>
                <a:srgbClr val="000000"/>
              </a:solidFill>
              <a:latin typeface="NonBreakingSpaceOverride"/>
              <a:cs typeface="Arial"/>
              <a:sym typeface="Arial"/>
            </a:endParaRPr>
          </a:p>
          <a:p>
            <a:pPr defTabSz="685983">
              <a:buClr>
                <a:srgbClr val="000000"/>
              </a:buClr>
            </a:pPr>
            <a:r>
              <a:rPr lang="en-US" sz="1500" kern="0" dirty="0">
                <a:solidFill>
                  <a:srgbClr val="000000"/>
                </a:solidFill>
                <a:latin typeface="NonBreakingSpaceOverride"/>
                <a:cs typeface="Arial"/>
                <a:sym typeface="Arial"/>
              </a:rPr>
              <a:t>2. $10K or more in debt the National Debt Relief establishing your financial stability.</a:t>
            </a:r>
          </a:p>
          <a:p>
            <a:pPr defTabSz="685983">
              <a:buClr>
                <a:srgbClr val="000000"/>
              </a:buClr>
            </a:pPr>
            <a:r>
              <a:rPr lang="en-US" sz="1500" kern="0" dirty="0">
                <a:solidFill>
                  <a:srgbClr val="000000"/>
                </a:solidFill>
                <a:latin typeface="NonBreakingSpaceOverride"/>
                <a:cs typeface="Arial"/>
                <a:sym typeface="Arial"/>
              </a:rPr>
              <a:t>     It only takes a few minutes to </a:t>
            </a:r>
            <a:r>
              <a:rPr lang="en-US" sz="1500" b="1" kern="0" dirty="0">
                <a:solidFill>
                  <a:srgbClr val="FFC000"/>
                </a:solidFill>
                <a:latin typeface="NonBreakingSpaceOverride"/>
                <a:cs typeface="Arial"/>
                <a:sym typeface="Arial"/>
                <a:hlinkClick r:id="rId5">
                  <a:extLst>
                    <a:ext uri="{A12FA001-AC4F-418D-AE19-62706E023703}">
                      <ahyp:hlinkClr xmlns:ahyp="http://schemas.microsoft.com/office/drawing/2018/hyperlinkcolor" val="tx"/>
                    </a:ext>
                  </a:extLst>
                </a:hlinkClick>
              </a:rPr>
              <a:t>sign up for a free consultation</a:t>
            </a:r>
            <a:endParaRPr lang="en-US" sz="1500" b="1" kern="0" dirty="0">
              <a:solidFill>
                <a:srgbClr val="FFC000"/>
              </a:solidFill>
              <a:latin typeface="NonBreakingSpaceOverride"/>
              <a:cs typeface="Arial"/>
              <a:sym typeface="Arial"/>
            </a:endParaRPr>
          </a:p>
          <a:p>
            <a:pPr defTabSz="685983">
              <a:buClr>
                <a:srgbClr val="000000"/>
              </a:buClr>
            </a:pPr>
            <a:endParaRPr lang="en-US" sz="1500" b="1" kern="0" dirty="0">
              <a:solidFill>
                <a:srgbClr val="FFC000"/>
              </a:solidFill>
              <a:latin typeface="NonBreakingSpaceOverride"/>
              <a:cs typeface="Arial"/>
              <a:sym typeface="Arial"/>
            </a:endParaRPr>
          </a:p>
          <a:p>
            <a:pPr defTabSz="685983">
              <a:buClr>
                <a:srgbClr val="000000"/>
              </a:buClr>
            </a:pPr>
            <a:r>
              <a:rPr lang="en-US" sz="1500" kern="0" dirty="0">
                <a:solidFill>
                  <a:srgbClr val="000000"/>
                </a:solidFill>
                <a:latin typeface="NonBreakingSpaceOverride"/>
                <a:cs typeface="Arial"/>
                <a:sym typeface="Arial"/>
              </a:rPr>
              <a:t>3. Get </a:t>
            </a:r>
            <a:r>
              <a:rPr lang="en-US" sz="1500" b="1" kern="0" dirty="0">
                <a:solidFill>
                  <a:srgbClr val="FFC000"/>
                </a:solidFill>
                <a:latin typeface="NonBreakingSpaceOverride"/>
                <a:cs typeface="Arial"/>
                <a:sym typeface="Arial"/>
              </a:rPr>
              <a:t>paid $225/mouth </a:t>
            </a:r>
            <a:r>
              <a:rPr lang="en-US" sz="1500" kern="0" dirty="0">
                <a:solidFill>
                  <a:srgbClr val="000000"/>
                </a:solidFill>
                <a:latin typeface="NonBreakingSpaceOverride"/>
                <a:cs typeface="Arial"/>
                <a:sym typeface="Arial"/>
              </a:rPr>
              <a:t>while watching movies previews A website called </a:t>
            </a:r>
            <a:r>
              <a:rPr lang="en-US" sz="1500" b="1" kern="0" dirty="0" err="1">
                <a:solidFill>
                  <a:srgbClr val="FFC000"/>
                </a:solidFill>
                <a:latin typeface="NonBreakingSpaceOverride"/>
                <a:cs typeface="Arial"/>
                <a:sym typeface="Arial"/>
                <a:hlinkClick r:id="rId6">
                  <a:extLst>
                    <a:ext uri="{A12FA001-AC4F-418D-AE19-62706E023703}">
                      <ahyp:hlinkClr xmlns:ahyp="http://schemas.microsoft.com/office/drawing/2018/hyperlinkcolor" val="tx"/>
                    </a:ext>
                  </a:extLst>
                </a:hlinkClick>
              </a:rPr>
              <a:t>InboxDollars</a:t>
            </a:r>
            <a:r>
              <a:rPr lang="en-US" sz="1500" kern="0" dirty="0">
                <a:solidFill>
                  <a:srgbClr val="FFC000"/>
                </a:solidFill>
                <a:latin typeface="NonBreakingSpaceOverride"/>
                <a:cs typeface="Arial"/>
                <a:sym typeface="Arial"/>
              </a:rPr>
              <a:t> </a:t>
            </a:r>
            <a:r>
              <a:rPr lang="en-US" sz="1500" kern="0" dirty="0">
                <a:solidFill>
                  <a:srgbClr val="000000"/>
                </a:solidFill>
                <a:latin typeface="NonBreakingSpaceOverride"/>
                <a:cs typeface="Arial"/>
                <a:sym typeface="Arial"/>
              </a:rPr>
              <a:t>will pay you to watch            short video clips online. It takes about one minute to sign up, and you’ll immediately </a:t>
            </a:r>
            <a:r>
              <a:rPr lang="en-US" sz="1500" b="1" kern="0" dirty="0">
                <a:solidFill>
                  <a:srgbClr val="FFC000"/>
                </a:solidFill>
                <a:latin typeface="NonBreakingSpaceOverride"/>
                <a:cs typeface="Arial"/>
                <a:sym typeface="Arial"/>
                <a:hlinkClick r:id="rId6">
                  <a:extLst>
                    <a:ext uri="{A12FA001-AC4F-418D-AE19-62706E023703}">
                      <ahyp:hlinkClr xmlns:ahyp="http://schemas.microsoft.com/office/drawing/2018/hyperlinkcolor" val="tx"/>
                    </a:ext>
                  </a:extLst>
                </a:hlinkClick>
              </a:rPr>
              <a:t>get a $5 bonus</a:t>
            </a:r>
            <a:r>
              <a:rPr lang="en-US" sz="1500" kern="0" dirty="0">
                <a:solidFill>
                  <a:srgbClr val="FFC000"/>
                </a:solidFill>
                <a:latin typeface="NonBreakingSpaceOverride"/>
                <a:cs typeface="Arial"/>
                <a:sym typeface="Arial"/>
              </a:rPr>
              <a:t> </a:t>
            </a:r>
            <a:r>
              <a:rPr lang="en-US" sz="1500" kern="0" dirty="0">
                <a:solidFill>
                  <a:srgbClr val="000000"/>
                </a:solidFill>
                <a:latin typeface="NonBreakingSpaceOverride"/>
                <a:cs typeface="Arial"/>
                <a:sym typeface="Arial"/>
              </a:rPr>
              <a:t>to get you started.</a:t>
            </a:r>
          </a:p>
          <a:p>
            <a:pPr defTabSz="685983">
              <a:buClr>
                <a:srgbClr val="000000"/>
              </a:buClr>
            </a:pPr>
            <a:endParaRPr lang="en-US" sz="1500" kern="0" dirty="0">
              <a:solidFill>
                <a:srgbClr val="000000"/>
              </a:solidFill>
              <a:latin typeface="NonBreakingSpaceOverride"/>
              <a:cs typeface="Arial"/>
              <a:sym typeface="Arial"/>
            </a:endParaRPr>
          </a:p>
          <a:p>
            <a:pPr defTabSz="685983">
              <a:buClr>
                <a:srgbClr val="000000"/>
              </a:buClr>
            </a:pPr>
            <a:r>
              <a:rPr lang="en-US" sz="1500" kern="0" dirty="0">
                <a:solidFill>
                  <a:srgbClr val="000000"/>
                </a:solidFill>
                <a:latin typeface="NonBreakingSpaceOverride"/>
                <a:cs typeface="Arial"/>
                <a:sym typeface="Arial"/>
              </a:rPr>
              <a:t>4. STOP overpaying at Amazon. That’s exactly what </a:t>
            </a:r>
            <a:r>
              <a:rPr lang="en-US" sz="1500" b="1" kern="0" dirty="0">
                <a:solidFill>
                  <a:srgbClr val="FFC000"/>
                </a:solidFill>
                <a:latin typeface="NonBreakingSpaceOverride"/>
                <a:cs typeface="Arial"/>
                <a:sym typeface="Arial"/>
                <a:hlinkClick r:id="rId7">
                  <a:extLst>
                    <a:ext uri="{A12FA001-AC4F-418D-AE19-62706E023703}">
                      <ahyp:hlinkClr xmlns:ahyp="http://schemas.microsoft.com/office/drawing/2018/hyperlinkcolor" val="tx"/>
                    </a:ext>
                  </a:extLst>
                </a:hlinkClick>
              </a:rPr>
              <a:t>this free service</a:t>
            </a:r>
            <a:r>
              <a:rPr lang="en-US" sz="1500" kern="0" dirty="0">
                <a:solidFill>
                  <a:srgbClr val="FFC000"/>
                </a:solidFill>
                <a:latin typeface="NonBreakingSpaceOverride"/>
                <a:cs typeface="Arial"/>
                <a:sym typeface="Arial"/>
              </a:rPr>
              <a:t> </a:t>
            </a:r>
            <a:r>
              <a:rPr lang="en-US" sz="1500" kern="0" dirty="0">
                <a:solidFill>
                  <a:srgbClr val="000000"/>
                </a:solidFill>
                <a:latin typeface="NonBreakingSpaceOverride"/>
                <a:cs typeface="Arial"/>
                <a:sym typeface="Arial"/>
              </a:rPr>
              <a:t>does. </a:t>
            </a:r>
          </a:p>
          <a:p>
            <a:pPr defTabSz="685983">
              <a:buClr>
                <a:srgbClr val="000000"/>
              </a:buClr>
            </a:pPr>
            <a:endParaRPr lang="en-US" sz="1500" kern="0" dirty="0">
              <a:solidFill>
                <a:srgbClr val="000000"/>
              </a:solidFill>
              <a:latin typeface="NonBreakingSpaceOverride"/>
              <a:cs typeface="Arial"/>
              <a:sym typeface="Arial"/>
            </a:endParaRPr>
          </a:p>
          <a:p>
            <a:pPr defTabSz="685983">
              <a:buClr>
                <a:srgbClr val="000000"/>
              </a:buClr>
            </a:pPr>
            <a:r>
              <a:rPr lang="en-US" sz="1500" kern="0" dirty="0">
                <a:solidFill>
                  <a:srgbClr val="000000"/>
                </a:solidFill>
                <a:latin typeface="NonBreakingSpaceOverride"/>
                <a:cs typeface="Arial"/>
                <a:sym typeface="Arial"/>
              </a:rPr>
              <a:t>5. Get PAID UP $140/month just for sharing your honest opinion. A free site called </a:t>
            </a:r>
            <a:r>
              <a:rPr lang="en-US" sz="1500" b="1" kern="0" dirty="0">
                <a:solidFill>
                  <a:srgbClr val="FFC000"/>
                </a:solidFill>
                <a:latin typeface="NonBreakingSpaceOverride"/>
                <a:cs typeface="Arial"/>
                <a:sym typeface="Arial"/>
                <a:hlinkClick r:id="rId8">
                  <a:extLst>
                    <a:ext uri="{A12FA001-AC4F-418D-AE19-62706E023703}">
                      <ahyp:hlinkClr xmlns:ahyp="http://schemas.microsoft.com/office/drawing/2018/hyperlinkcolor" val="tx"/>
                    </a:ext>
                  </a:extLst>
                </a:hlinkClick>
              </a:rPr>
              <a:t>Branded Surveys</a:t>
            </a:r>
            <a:r>
              <a:rPr lang="en-US" sz="1500" kern="0" dirty="0">
                <a:solidFill>
                  <a:srgbClr val="FFC000"/>
                </a:solidFill>
                <a:latin typeface="NonBreakingSpaceOverride"/>
                <a:cs typeface="Arial"/>
                <a:sym typeface="Arial"/>
              </a:rPr>
              <a:t> </a:t>
            </a:r>
            <a:r>
              <a:rPr lang="en-US" sz="1500" kern="0" dirty="0">
                <a:solidFill>
                  <a:srgbClr val="000000"/>
                </a:solidFill>
                <a:latin typeface="NonBreakingSpaceOverride"/>
                <a:cs typeface="Arial"/>
                <a:sym typeface="Arial"/>
              </a:rPr>
              <a:t>will pay you up to $5 per survey for sharing your thoughts with their brand partners. Taking three quick surveys a day could earn up to $140 each month.</a:t>
            </a:r>
          </a:p>
          <a:p>
            <a:pPr marL="257244" indent="-257244" defTabSz="685983">
              <a:buClr>
                <a:srgbClr val="000000"/>
              </a:buClr>
              <a:buFont typeface="Arial"/>
              <a:buAutoNum type="arabicPeriod"/>
            </a:pPr>
            <a:endParaRPr lang="en-US" sz="1350" kern="0" dirty="0">
              <a:solidFill>
                <a:srgbClr val="000000"/>
              </a:solidFill>
              <a:latin typeface="NonBreakingSpaceOverride"/>
              <a:cs typeface="Arial"/>
              <a:sym typeface="Arial"/>
            </a:endParaRPr>
          </a:p>
        </p:txBody>
      </p:sp>
      <p:sp>
        <p:nvSpPr>
          <p:cNvPr id="3" name="TextBox 2">
            <a:extLst>
              <a:ext uri="{FF2B5EF4-FFF2-40B4-BE49-F238E27FC236}">
                <a16:creationId xmlns:a16="http://schemas.microsoft.com/office/drawing/2014/main" id="{15CA4655-56D5-7E92-2A34-5FF3A3D82AAE}"/>
              </a:ext>
            </a:extLst>
          </p:cNvPr>
          <p:cNvSpPr txBox="1"/>
          <p:nvPr/>
        </p:nvSpPr>
        <p:spPr>
          <a:xfrm>
            <a:off x="2091673" y="856588"/>
            <a:ext cx="4374520" cy="831253"/>
          </a:xfrm>
          <a:prstGeom prst="rect">
            <a:avLst/>
          </a:prstGeom>
          <a:noFill/>
        </p:spPr>
        <p:txBody>
          <a:bodyPr wrap="square">
            <a:spAutoFit/>
          </a:bodyPr>
          <a:lstStyle/>
          <a:p>
            <a:pPr algn="ctr" defTabSz="685983">
              <a:buClr>
                <a:srgbClr val="000000"/>
              </a:buClr>
            </a:pPr>
            <a:r>
              <a:rPr lang="en-US" sz="2401" b="1" kern="0" dirty="0">
                <a:solidFill>
                  <a:srgbClr val="D34817"/>
                </a:solidFill>
                <a:latin typeface="Inter"/>
                <a:cs typeface="Arial"/>
                <a:sym typeface="Arial"/>
              </a:rPr>
              <a:t>5 Surprisingly Legal Ways to Escape Debt</a:t>
            </a:r>
          </a:p>
        </p:txBody>
      </p:sp>
      <p:sp>
        <p:nvSpPr>
          <p:cNvPr id="5" name="TextBox 4">
            <a:extLst>
              <a:ext uri="{FF2B5EF4-FFF2-40B4-BE49-F238E27FC236}">
                <a16:creationId xmlns:a16="http://schemas.microsoft.com/office/drawing/2014/main" id="{23805D5C-7658-5713-F024-0F2D4E903357}"/>
              </a:ext>
            </a:extLst>
          </p:cNvPr>
          <p:cNvSpPr txBox="1"/>
          <p:nvPr/>
        </p:nvSpPr>
        <p:spPr>
          <a:xfrm>
            <a:off x="3221851" y="1664704"/>
            <a:ext cx="2389680" cy="253916"/>
          </a:xfrm>
          <a:prstGeom prst="rect">
            <a:avLst/>
          </a:prstGeom>
          <a:noFill/>
        </p:spPr>
        <p:txBody>
          <a:bodyPr wrap="square">
            <a:spAutoFit/>
          </a:bodyPr>
          <a:lstStyle/>
          <a:p>
            <a:pPr defTabSz="685983">
              <a:buClr>
                <a:srgbClr val="000000"/>
              </a:buClr>
            </a:pPr>
            <a:r>
              <a:rPr lang="en-US" sz="1050" kern="0" dirty="0">
                <a:solidFill>
                  <a:srgbClr val="000000"/>
                </a:solidFill>
                <a:latin typeface="Arial"/>
                <a:cs typeface="Arial"/>
                <a:sym typeface="Arial"/>
              </a:rPr>
              <a:t>https://www.thepennyhoarder.com/</a:t>
            </a:r>
          </a:p>
        </p:txBody>
      </p:sp>
    </p:spTree>
    <p:extLst>
      <p:ext uri="{BB962C8B-B14F-4D97-AF65-F5344CB8AC3E}">
        <p14:creationId xmlns:p14="http://schemas.microsoft.com/office/powerpoint/2010/main" val="14092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5" name="Google Shape;625;p76"/>
          <p:cNvPicPr preferRelativeResize="0"/>
          <p:nvPr/>
        </p:nvPicPr>
        <p:blipFill rotWithShape="1">
          <a:blip r:embed="rId3">
            <a:alphaModFix/>
          </a:blip>
          <a:srcRect/>
          <a:stretch/>
        </p:blipFill>
        <p:spPr>
          <a:xfrm>
            <a:off x="2116517" y="5081230"/>
            <a:ext cx="1158377" cy="749670"/>
          </a:xfrm>
          <a:prstGeom prst="ellipse">
            <a:avLst/>
          </a:prstGeom>
          <a:solidFill>
            <a:schemeClr val="lt2">
              <a:alpha val="69020"/>
            </a:schemeClr>
          </a:solidFill>
          <a:ln>
            <a:noFill/>
          </a:ln>
        </p:spPr>
      </p:pic>
      <p:pic>
        <p:nvPicPr>
          <p:cNvPr id="626" name="Google Shape;626;p76" descr="A cup of coffee with a leaf design on top&#10;&#10;Description automatically generated"/>
          <p:cNvPicPr preferRelativeResize="0"/>
          <p:nvPr/>
        </p:nvPicPr>
        <p:blipFill rotWithShape="1">
          <a:blip r:embed="rId4">
            <a:alphaModFix/>
          </a:blip>
          <a:srcRect b="53570"/>
          <a:stretch/>
        </p:blipFill>
        <p:spPr>
          <a:xfrm>
            <a:off x="3871898" y="5242624"/>
            <a:ext cx="1790791" cy="549593"/>
          </a:xfrm>
          <a:prstGeom prst="roundRect">
            <a:avLst>
              <a:gd name="adj" fmla="val 8594"/>
            </a:avLst>
          </a:prstGeom>
          <a:solidFill>
            <a:srgbClr val="ECECEC"/>
          </a:solidFill>
          <a:ln>
            <a:noFill/>
          </a:ln>
        </p:spPr>
      </p:pic>
      <p:pic>
        <p:nvPicPr>
          <p:cNvPr id="2049" name="Picture 1" descr="Thrifty Pig">
            <a:extLst>
              <a:ext uri="{FF2B5EF4-FFF2-40B4-BE49-F238E27FC236}">
                <a16:creationId xmlns:a16="http://schemas.microsoft.com/office/drawing/2014/main" id="{9586F9D7-8AAA-ADF6-F8D3-E71F746D7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663" y="1537980"/>
            <a:ext cx="4750932" cy="15518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E9B8A0-FD6A-02A5-20F8-562CA8D0F52D}"/>
              </a:ext>
            </a:extLst>
          </p:cNvPr>
          <p:cNvSpPr txBox="1"/>
          <p:nvPr/>
        </p:nvSpPr>
        <p:spPr>
          <a:xfrm>
            <a:off x="305007" y="3149117"/>
            <a:ext cx="8331587" cy="553998"/>
          </a:xfrm>
          <a:prstGeom prst="rect">
            <a:avLst/>
          </a:prstGeom>
          <a:noFill/>
        </p:spPr>
        <p:txBody>
          <a:bodyPr wrap="square">
            <a:spAutoFit/>
          </a:bodyPr>
          <a:lstStyle/>
          <a:p>
            <a:pPr defTabSz="685983">
              <a:buClr>
                <a:srgbClr val="000000"/>
              </a:buClr>
            </a:pPr>
            <a:r>
              <a:rPr lang="en-US" sz="1500" b="1" kern="0" dirty="0">
                <a:solidFill>
                  <a:srgbClr val="000001"/>
                </a:solidFill>
                <a:latin typeface="Helvetica Neue"/>
                <a:cs typeface="Arial"/>
                <a:sym typeface="Arial"/>
              </a:rPr>
              <a:t>Everyone has opinions about things, and for better or for worse, most of us love to share them. But what if you could earn money for doing it — </a:t>
            </a:r>
            <a:r>
              <a:rPr lang="en-US" sz="1500" b="1" i="1" kern="0" dirty="0">
                <a:solidFill>
                  <a:srgbClr val="FFFFFF"/>
                </a:solidFill>
                <a:latin typeface="Helvetica Neue"/>
                <a:cs typeface="Arial"/>
                <a:sym typeface="Arial"/>
              </a:rPr>
              <a:t>to the tune of $500 a month?</a:t>
            </a:r>
            <a:endParaRPr lang="en-US" sz="1500" b="1" i="1" kern="0" dirty="0">
              <a:solidFill>
                <a:srgbClr val="FFFFFF"/>
              </a:solidFill>
              <a:latin typeface="Arial"/>
              <a:cs typeface="Arial"/>
              <a:sym typeface="Arial"/>
            </a:endParaRPr>
          </a:p>
        </p:txBody>
      </p:sp>
      <p:sp>
        <p:nvSpPr>
          <p:cNvPr id="9" name="TextBox 8">
            <a:extLst>
              <a:ext uri="{FF2B5EF4-FFF2-40B4-BE49-F238E27FC236}">
                <a16:creationId xmlns:a16="http://schemas.microsoft.com/office/drawing/2014/main" id="{BA44D7D4-6091-D68E-1D89-A0762B4CD5BD}"/>
              </a:ext>
            </a:extLst>
          </p:cNvPr>
          <p:cNvSpPr txBox="1"/>
          <p:nvPr/>
        </p:nvSpPr>
        <p:spPr>
          <a:xfrm>
            <a:off x="304998" y="3645476"/>
            <a:ext cx="8534006" cy="784830"/>
          </a:xfrm>
          <a:prstGeom prst="rect">
            <a:avLst/>
          </a:prstGeom>
          <a:noFill/>
        </p:spPr>
        <p:txBody>
          <a:bodyPr wrap="square">
            <a:spAutoFit/>
          </a:bodyPr>
          <a:lstStyle/>
          <a:p>
            <a:pPr defTabSz="685983">
              <a:buClr>
                <a:srgbClr val="000000"/>
              </a:buClr>
            </a:pPr>
            <a:r>
              <a:rPr lang="en-US" sz="1500" b="1" kern="0" dirty="0">
                <a:solidFill>
                  <a:srgbClr val="000001"/>
                </a:solidFill>
                <a:latin typeface="Helvetica Neue"/>
                <a:cs typeface="Arial"/>
                <a:sym typeface="Arial"/>
              </a:rPr>
              <a:t>The folks at </a:t>
            </a:r>
            <a:r>
              <a:rPr lang="en-US" sz="1500" b="1" u="sng" kern="0" dirty="0">
                <a:solidFill>
                  <a:srgbClr val="FFFFFF"/>
                </a:solidFill>
                <a:latin typeface="Helvetica Neue"/>
                <a:cs typeface="Arial"/>
                <a:sym typeface="Arial"/>
                <a:hlinkClick r:id="rId6">
                  <a:extLst>
                    <a:ext uri="{A12FA001-AC4F-418D-AE19-62706E023703}">
                      <ahyp:hlinkClr xmlns:ahyp="http://schemas.microsoft.com/office/drawing/2018/hyperlinkcolor" val="tx"/>
                    </a:ext>
                  </a:extLst>
                </a:hlinkClick>
              </a:rPr>
              <a:t>Thrifty Pig</a:t>
            </a:r>
            <a:r>
              <a:rPr lang="en-US" sz="1500" b="1" kern="0" dirty="0">
                <a:solidFill>
                  <a:srgbClr val="FFFFFF"/>
                </a:solidFill>
                <a:latin typeface="Helvetica Neue"/>
                <a:cs typeface="Arial"/>
                <a:sym typeface="Arial"/>
              </a:rPr>
              <a:t> </a:t>
            </a:r>
            <a:r>
              <a:rPr lang="en-US" sz="1500" b="1" kern="0" dirty="0">
                <a:solidFill>
                  <a:srgbClr val="000001"/>
                </a:solidFill>
                <a:latin typeface="Helvetica Neue"/>
                <a:cs typeface="Arial"/>
                <a:sym typeface="Arial"/>
              </a:rPr>
              <a:t>make that possible. They just rolled out a new and improved platform that’s revolutionized the way you interact with market research, offering more product tests than any other survey site out there.</a:t>
            </a:r>
            <a:endParaRPr lang="en-US" sz="1500" b="1" kern="0" dirty="0">
              <a:solidFill>
                <a:srgbClr val="000000"/>
              </a:solidFill>
              <a:latin typeface="Arial"/>
              <a:cs typeface="Arial"/>
              <a:sym typeface="Arial"/>
            </a:endParaRPr>
          </a:p>
        </p:txBody>
      </p:sp>
    </p:spTree>
    <p:extLst>
      <p:ext uri="{BB962C8B-B14F-4D97-AF65-F5344CB8AC3E}">
        <p14:creationId xmlns:p14="http://schemas.microsoft.com/office/powerpoint/2010/main" val="3901844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38"/>
        <p:cNvGrpSpPr/>
        <p:nvPr/>
      </p:nvGrpSpPr>
      <p:grpSpPr>
        <a:xfrm>
          <a:off x="0" y="0"/>
          <a:ext cx="0" cy="0"/>
          <a:chOff x="0" y="0"/>
          <a:chExt cx="0" cy="0"/>
        </a:xfrm>
      </p:grpSpPr>
      <p:pic>
        <p:nvPicPr>
          <p:cNvPr id="639" name="Google Shape;639;p78"/>
          <p:cNvPicPr preferRelativeResize="0">
            <a:picLocks noGrp="1"/>
          </p:cNvPicPr>
          <p:nvPr>
            <p:ph type="body" idx="1"/>
          </p:nvPr>
        </p:nvPicPr>
        <p:blipFill rotWithShape="1">
          <a:blip r:embed="rId3">
            <a:alphaModFix/>
          </a:blip>
          <a:srcRect/>
          <a:stretch/>
        </p:blipFill>
        <p:spPr>
          <a:xfrm>
            <a:off x="7697989" y="4990963"/>
            <a:ext cx="1407517" cy="970228"/>
          </a:xfrm>
          <a:prstGeom prst="ellipse">
            <a:avLst/>
          </a:prstGeom>
          <a:solidFill>
            <a:schemeClr val="lt2">
              <a:alpha val="69019"/>
            </a:schemeClr>
          </a:solidFill>
          <a:ln>
            <a:noFill/>
          </a:ln>
        </p:spPr>
      </p:pic>
      <p:pic>
        <p:nvPicPr>
          <p:cNvPr id="640" name="Google Shape;640;p78" descr="Home | American Heritage Credit Union"/>
          <p:cNvPicPr preferRelativeResize="0"/>
          <p:nvPr/>
        </p:nvPicPr>
        <p:blipFill rotWithShape="1">
          <a:blip r:embed="rId4">
            <a:alphaModFix/>
          </a:blip>
          <a:srcRect/>
          <a:stretch/>
        </p:blipFill>
        <p:spPr>
          <a:xfrm>
            <a:off x="6366" y="856580"/>
            <a:ext cx="2390047" cy="1177732"/>
          </a:xfrm>
          <a:prstGeom prst="rect">
            <a:avLst/>
          </a:prstGeom>
          <a:noFill/>
          <a:ln>
            <a:noFill/>
          </a:ln>
          <a:effectLst>
            <a:outerShdw blurRad="292100" dist="139700" dir="2700000" algn="tl" rotWithShape="0">
              <a:srgbClr val="333333">
                <a:alpha val="63921"/>
              </a:srgbClr>
            </a:outerShdw>
          </a:effectLst>
        </p:spPr>
      </p:pic>
      <p:pic>
        <p:nvPicPr>
          <p:cNvPr id="641" name="Google Shape;641;p78"/>
          <p:cNvPicPr preferRelativeResize="0"/>
          <p:nvPr/>
        </p:nvPicPr>
        <p:blipFill rotWithShape="1">
          <a:blip r:embed="rId5">
            <a:alphaModFix/>
          </a:blip>
          <a:srcRect/>
          <a:stretch/>
        </p:blipFill>
        <p:spPr>
          <a:xfrm>
            <a:off x="2396406" y="856580"/>
            <a:ext cx="6747596" cy="1177732"/>
          </a:xfrm>
          <a:prstGeom prst="rect">
            <a:avLst/>
          </a:prstGeom>
          <a:noFill/>
          <a:ln>
            <a:noFill/>
          </a:ln>
        </p:spPr>
      </p:pic>
      <p:sp>
        <p:nvSpPr>
          <p:cNvPr id="642" name="Google Shape;642;p78"/>
          <p:cNvSpPr txBox="1"/>
          <p:nvPr/>
        </p:nvSpPr>
        <p:spPr>
          <a:xfrm>
            <a:off x="202468" y="2773995"/>
            <a:ext cx="8715263" cy="1143019"/>
          </a:xfrm>
          <a:prstGeom prst="rect">
            <a:avLst/>
          </a:prstGeom>
          <a:noFill/>
          <a:ln>
            <a:noFill/>
          </a:ln>
        </p:spPr>
        <p:txBody>
          <a:bodyPr spcFirstLastPara="1" wrap="square" lIns="68587" tIns="68587" rIns="68587" bIns="68587" anchor="t" anchorCtr="0">
            <a:spAutoFit/>
          </a:bodyPr>
          <a:lstStyle/>
          <a:p>
            <a:pPr algn="ctr" defTabSz="685983">
              <a:buClr>
                <a:srgbClr val="000000"/>
              </a:buClr>
              <a:buSzPts val="2900"/>
            </a:pPr>
            <a:r>
              <a:rPr lang="en-US" sz="2176" b="1" i="1" u="sng" kern="0" dirty="0">
                <a:solidFill>
                  <a:srgbClr val="FFFF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https://www.americanheritagecu.org/about-us/american-heritage-and-the-community/events</a:t>
            </a:r>
            <a:endParaRPr sz="2176" b="1" i="1" kern="0" dirty="0">
              <a:solidFill>
                <a:srgbClr val="FFFFFF"/>
              </a:solidFill>
              <a:latin typeface="Arial"/>
              <a:ea typeface="Arial"/>
              <a:cs typeface="Arial"/>
              <a:sym typeface="Arial"/>
            </a:endParaRPr>
          </a:p>
          <a:p>
            <a:pPr defTabSz="685983">
              <a:buClr>
                <a:srgbClr val="000000"/>
              </a:buClr>
              <a:buSzPts val="2900"/>
            </a:pPr>
            <a:endParaRPr sz="2176" b="1" i="1"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6950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9B7ED6-B112-8E5F-3C04-BA3135D442D5}"/>
              </a:ext>
            </a:extLst>
          </p:cNvPr>
          <p:cNvPicPr>
            <a:picLocks noChangeAspect="1"/>
          </p:cNvPicPr>
          <p:nvPr/>
        </p:nvPicPr>
        <p:blipFill>
          <a:blip r:embed="rId2"/>
          <a:stretch>
            <a:fillRect/>
          </a:stretch>
        </p:blipFill>
        <p:spPr>
          <a:xfrm>
            <a:off x="1391456" y="239444"/>
            <a:ext cx="6315425" cy="3556070"/>
          </a:xfrm>
          <a:prstGeom prst="rect">
            <a:avLst/>
          </a:prstGeom>
        </p:spPr>
      </p:pic>
      <p:sp>
        <p:nvSpPr>
          <p:cNvPr id="5" name="TextBox 4">
            <a:extLst>
              <a:ext uri="{FF2B5EF4-FFF2-40B4-BE49-F238E27FC236}">
                <a16:creationId xmlns:a16="http://schemas.microsoft.com/office/drawing/2014/main" id="{07EC5DCE-6DC4-3BF1-CDCD-CB9A88A96343}"/>
              </a:ext>
            </a:extLst>
          </p:cNvPr>
          <p:cNvSpPr txBox="1"/>
          <p:nvPr/>
        </p:nvSpPr>
        <p:spPr>
          <a:xfrm>
            <a:off x="2047143" y="4572001"/>
            <a:ext cx="5004036" cy="1754326"/>
          </a:xfrm>
          <a:prstGeom prst="rect">
            <a:avLst/>
          </a:prstGeom>
          <a:noFill/>
        </p:spPr>
        <p:txBody>
          <a:bodyPr wrap="square">
            <a:spAutoFit/>
          </a:bodyPr>
          <a:lstStyle/>
          <a:p>
            <a:r>
              <a:rPr lang="en-US" sz="3600" b="1" dirty="0"/>
              <a:t>YOU GET A RESOURCE! YOU GET A RESOURCE! YOU GET A RESOURCE!</a:t>
            </a:r>
          </a:p>
        </p:txBody>
      </p:sp>
    </p:spTree>
    <p:extLst>
      <p:ext uri="{BB962C8B-B14F-4D97-AF65-F5344CB8AC3E}">
        <p14:creationId xmlns:p14="http://schemas.microsoft.com/office/powerpoint/2010/main" val="4182432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100000">
              <a:srgbClr val="A6A6A6"/>
            </a:gs>
          </a:gsLst>
          <a:path path="circle">
            <a:fillToRect l="50000" t="50000" r="50000" b="50000"/>
          </a:path>
          <a:tileRect/>
        </a:gradFill>
        <a:effectLst/>
      </p:bgPr>
    </p:bg>
    <p:spTree>
      <p:nvGrpSpPr>
        <p:cNvPr id="1" name="Shape 646"/>
        <p:cNvGrpSpPr/>
        <p:nvPr/>
      </p:nvGrpSpPr>
      <p:grpSpPr>
        <a:xfrm>
          <a:off x="0" y="0"/>
          <a:ext cx="0" cy="0"/>
          <a:chOff x="0" y="0"/>
          <a:chExt cx="0" cy="0"/>
        </a:xfrm>
      </p:grpSpPr>
      <p:pic>
        <p:nvPicPr>
          <p:cNvPr id="647" name="Google Shape;647;p79"/>
          <p:cNvPicPr preferRelativeResize="0"/>
          <p:nvPr/>
        </p:nvPicPr>
        <p:blipFill rotWithShape="1">
          <a:blip r:embed="rId3">
            <a:alphaModFix/>
          </a:blip>
          <a:srcRect/>
          <a:stretch/>
        </p:blipFill>
        <p:spPr>
          <a:xfrm>
            <a:off x="4229011" y="1371064"/>
            <a:ext cx="35728" cy="7146"/>
          </a:xfrm>
          <a:prstGeom prst="rect">
            <a:avLst/>
          </a:prstGeom>
          <a:noFill/>
          <a:ln>
            <a:noFill/>
          </a:ln>
        </p:spPr>
      </p:pic>
      <p:sp>
        <p:nvSpPr>
          <p:cNvPr id="651" name="Google Shape;651;p79"/>
          <p:cNvSpPr txBox="1"/>
          <p:nvPr/>
        </p:nvSpPr>
        <p:spPr>
          <a:xfrm>
            <a:off x="4486976" y="856590"/>
            <a:ext cx="4307046" cy="2681389"/>
          </a:xfrm>
          <a:prstGeom prst="rect">
            <a:avLst/>
          </a:prstGeom>
          <a:noFill/>
          <a:ln>
            <a:noFill/>
          </a:ln>
        </p:spPr>
        <p:txBody>
          <a:bodyPr spcFirstLastPara="1" wrap="square" lIns="68587" tIns="68587" rIns="68587" bIns="68587" anchor="t" anchorCtr="0">
            <a:spAutoFit/>
          </a:bodyPr>
          <a:lstStyle/>
          <a:p>
            <a:pPr defTabSz="685983">
              <a:buClr>
                <a:srgbClr val="000000"/>
              </a:buClr>
            </a:pPr>
            <a:r>
              <a:rPr lang="en-US" sz="2701" b="1" kern="0" dirty="0">
                <a:solidFill>
                  <a:srgbClr val="004649"/>
                </a:solidFill>
                <a:latin typeface="Roboto" panose="02000000000000000000" pitchFamily="2" charset="0"/>
                <a:cs typeface="Arial"/>
                <a:sym typeface="Arial"/>
              </a:rPr>
              <a:t>Withholding Basics</a:t>
            </a:r>
            <a:endParaRPr lang="en-US" sz="2701" kern="0" dirty="0">
              <a:solidFill>
                <a:srgbClr val="333333"/>
              </a:solidFill>
              <a:latin typeface="-apple-system"/>
              <a:cs typeface="Arial"/>
              <a:sym typeface="Arial"/>
            </a:endParaRPr>
          </a:p>
          <a:p>
            <a:pPr defTabSz="685983">
              <a:buClr>
                <a:srgbClr val="000000"/>
              </a:buClr>
            </a:pPr>
            <a:r>
              <a:rPr lang="en-US" sz="2701" b="1" kern="0" dirty="0">
                <a:solidFill>
                  <a:srgbClr val="333333"/>
                </a:solidFill>
                <a:latin typeface="-apple-system"/>
                <a:cs typeface="Arial"/>
                <a:sym typeface="Arial"/>
              </a:rPr>
              <a:t>December 13</a:t>
            </a:r>
            <a:endParaRPr lang="en-US" sz="2701" kern="0" dirty="0">
              <a:solidFill>
                <a:srgbClr val="333333"/>
              </a:solidFill>
              <a:latin typeface="-apple-system"/>
              <a:cs typeface="Arial"/>
              <a:sym typeface="Arial"/>
            </a:endParaRPr>
          </a:p>
          <a:p>
            <a:pPr defTabSz="685983">
              <a:buClr>
                <a:srgbClr val="000000"/>
              </a:buClr>
            </a:pPr>
            <a:r>
              <a:rPr lang="en-US" sz="2701" b="1" kern="0" dirty="0">
                <a:solidFill>
                  <a:srgbClr val="333333"/>
                </a:solidFill>
                <a:latin typeface="-apple-system"/>
                <a:cs typeface="Arial"/>
                <a:sym typeface="Arial"/>
              </a:rPr>
              <a:t>Hosted by </a:t>
            </a:r>
            <a:r>
              <a:rPr lang="en-US" sz="2701" b="1" kern="0" dirty="0" err="1">
                <a:solidFill>
                  <a:srgbClr val="333333"/>
                </a:solidFill>
                <a:latin typeface="-apple-system"/>
                <a:cs typeface="Arial"/>
                <a:sym typeface="Arial"/>
              </a:rPr>
              <a:t>PennWest</a:t>
            </a:r>
            <a:r>
              <a:rPr lang="en-US" sz="2701" b="1" kern="0" dirty="0">
                <a:solidFill>
                  <a:srgbClr val="333333"/>
                </a:solidFill>
                <a:latin typeface="-apple-system"/>
                <a:cs typeface="Arial"/>
                <a:sym typeface="Arial"/>
              </a:rPr>
              <a:t> University Clarion SBDC</a:t>
            </a:r>
          </a:p>
          <a:p>
            <a:pPr defTabSz="685983">
              <a:buClr>
                <a:srgbClr val="000000"/>
              </a:buClr>
            </a:pPr>
            <a:endParaRPr lang="en-US" sz="2701" kern="0" dirty="0">
              <a:solidFill>
                <a:srgbClr val="333333"/>
              </a:solidFill>
              <a:latin typeface="-apple-system"/>
              <a:cs typeface="Arial"/>
              <a:sym typeface="Arial"/>
            </a:endParaRPr>
          </a:p>
          <a:p>
            <a:pPr algn="ctr" defTabSz="685983">
              <a:lnSpc>
                <a:spcPct val="115000"/>
              </a:lnSpc>
              <a:buClr>
                <a:srgbClr val="000000"/>
              </a:buClr>
              <a:buSzPts val="2450"/>
            </a:pPr>
            <a:endParaRPr sz="1838" b="1" kern="0" dirty="0">
              <a:solidFill>
                <a:srgbClr val="222222"/>
              </a:solidFill>
              <a:latin typeface="Roboto"/>
              <a:ea typeface="Roboto"/>
              <a:cs typeface="Roboto"/>
              <a:sym typeface="Roboto"/>
            </a:endParaRPr>
          </a:p>
          <a:p>
            <a:pPr defTabSz="685983">
              <a:lnSpc>
                <a:spcPct val="115000"/>
              </a:lnSpc>
              <a:buClr>
                <a:srgbClr val="000000"/>
              </a:buClr>
              <a:buSzPts val="1050"/>
            </a:pPr>
            <a:endParaRPr sz="788" b="1" kern="0" dirty="0">
              <a:solidFill>
                <a:srgbClr val="333333"/>
              </a:solidFill>
              <a:highlight>
                <a:srgbClr val="FFFFFF"/>
              </a:highlight>
              <a:latin typeface="Arial"/>
              <a:ea typeface="Arial"/>
              <a:cs typeface="Arial"/>
              <a:sym typeface="Arial"/>
            </a:endParaRPr>
          </a:p>
        </p:txBody>
      </p:sp>
      <p:pic>
        <p:nvPicPr>
          <p:cNvPr id="652" name="Google Shape;652;p79"/>
          <p:cNvPicPr preferRelativeResize="0">
            <a:picLocks noGrp="1"/>
          </p:cNvPicPr>
          <p:nvPr>
            <p:ph type="body" idx="1"/>
          </p:nvPr>
        </p:nvPicPr>
        <p:blipFill rotWithShape="1">
          <a:blip r:embed="rId4">
            <a:alphaModFix/>
          </a:blip>
          <a:srcRect/>
          <a:stretch/>
        </p:blipFill>
        <p:spPr>
          <a:xfrm>
            <a:off x="7760153" y="4880168"/>
            <a:ext cx="1290936" cy="998135"/>
          </a:xfrm>
          <a:prstGeom prst="ellipse">
            <a:avLst/>
          </a:prstGeom>
          <a:solidFill>
            <a:schemeClr val="lt2">
              <a:alpha val="69019"/>
            </a:schemeClr>
          </a:solidFill>
          <a:ln>
            <a:noFill/>
          </a:ln>
        </p:spPr>
      </p:pic>
      <p:pic>
        <p:nvPicPr>
          <p:cNvPr id="3074" name="Picture 2">
            <a:extLst>
              <a:ext uri="{FF2B5EF4-FFF2-40B4-BE49-F238E27FC236}">
                <a16:creationId xmlns:a16="http://schemas.microsoft.com/office/drawing/2014/main" id="{DC3E825D-C05D-5E13-5A05-EB200C9B3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42" y="856589"/>
            <a:ext cx="3859117" cy="2327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0B746CCD-70C9-3272-95AC-CECF3E742610}"/>
              </a:ext>
            </a:extLst>
          </p:cNvPr>
          <p:cNvGraphicFramePr>
            <a:graphicFrameLocks noGrp="1"/>
          </p:cNvGraphicFramePr>
          <p:nvPr/>
        </p:nvGraphicFramePr>
        <p:xfrm>
          <a:off x="4655667" y="2644623"/>
          <a:ext cx="2877045" cy="529664"/>
        </p:xfrm>
        <a:graphic>
          <a:graphicData uri="http://schemas.openxmlformats.org/drawingml/2006/table">
            <a:tbl>
              <a:tblPr/>
              <a:tblGrid>
                <a:gridCol w="2877045">
                  <a:extLst>
                    <a:ext uri="{9D8B030D-6E8A-4147-A177-3AD203B41FA5}">
                      <a16:colId xmlns:a16="http://schemas.microsoft.com/office/drawing/2014/main" val="4741150"/>
                    </a:ext>
                  </a:extLst>
                </a:gridCol>
              </a:tblGrid>
              <a:tr h="264832">
                <a:tc>
                  <a:txBody>
                    <a:bodyPr/>
                    <a:lstStyle/>
                    <a:p>
                      <a:endParaRPr lang="en-US" sz="800" dirty="0"/>
                    </a:p>
                  </a:txBody>
                  <a:tcPr marL="71456" marR="142912" marT="71456" marB="71456" anchor="ctr">
                    <a:lnL>
                      <a:noFill/>
                    </a:lnL>
                    <a:lnR>
                      <a:noFill/>
                    </a:lnR>
                    <a:lnT>
                      <a:noFill/>
                    </a:lnT>
                    <a:lnB>
                      <a:noFill/>
                    </a:lnB>
                    <a:solidFill>
                      <a:srgbClr val="FFFFFF"/>
                    </a:solidFill>
                  </a:tcPr>
                </a:tc>
                <a:extLst>
                  <a:ext uri="{0D108BD9-81ED-4DB2-BD59-A6C34878D82A}">
                    <a16:rowId xmlns:a16="http://schemas.microsoft.com/office/drawing/2014/main" val="496164283"/>
                  </a:ext>
                </a:extLst>
              </a:tr>
              <a:tr h="264832">
                <a:tc>
                  <a:txBody>
                    <a:bodyPr/>
                    <a:lstStyle/>
                    <a:p>
                      <a:pPr algn="ctr"/>
                      <a:r>
                        <a:rPr lang="en-US" sz="800" b="1" u="none" strike="noStrike" dirty="0">
                          <a:solidFill>
                            <a:srgbClr val="000000"/>
                          </a:solidFill>
                          <a:effectLst/>
                          <a:latin typeface="Open Sans" panose="020B0606030504020204" pitchFamily="34" charset="0"/>
                          <a:hlinkClick r:id="rId6"/>
                        </a:rPr>
                        <a:t>Register Here</a:t>
                      </a:r>
                      <a:endParaRPr lang="en-US" sz="800" dirty="0">
                        <a:effectLst/>
                      </a:endParaRPr>
                    </a:p>
                  </a:txBody>
                  <a:tcPr marL="250096" marR="250096" marT="71456" marB="71456" anchor="ctr">
                    <a:lnL>
                      <a:noFill/>
                    </a:lnL>
                    <a:lnR>
                      <a:noFill/>
                    </a:lnR>
                    <a:lnT>
                      <a:noFill/>
                    </a:lnT>
                    <a:lnB>
                      <a:noFill/>
                    </a:lnB>
                    <a:solidFill>
                      <a:srgbClr val="86B54F"/>
                    </a:solidFill>
                  </a:tcPr>
                </a:tc>
                <a:extLst>
                  <a:ext uri="{0D108BD9-81ED-4DB2-BD59-A6C34878D82A}">
                    <a16:rowId xmlns:a16="http://schemas.microsoft.com/office/drawing/2014/main" val="3035225208"/>
                  </a:ext>
                </a:extLst>
              </a:tr>
            </a:tbl>
          </a:graphicData>
        </a:graphic>
      </p:graphicFrame>
      <p:pic>
        <p:nvPicPr>
          <p:cNvPr id="3076" name="Picture 4">
            <a:extLst>
              <a:ext uri="{FF2B5EF4-FFF2-40B4-BE49-F238E27FC236}">
                <a16:creationId xmlns:a16="http://schemas.microsoft.com/office/drawing/2014/main" id="{34E321CC-906C-3B46-7E2D-F6422C12D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442" y="3378465"/>
            <a:ext cx="3859117" cy="2000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95B133-9B08-22B5-2506-A6B650E4F7DD}"/>
              </a:ext>
            </a:extLst>
          </p:cNvPr>
          <p:cNvSpPr txBox="1"/>
          <p:nvPr/>
        </p:nvSpPr>
        <p:spPr>
          <a:xfrm>
            <a:off x="4572000" y="3429009"/>
            <a:ext cx="4086568" cy="1754839"/>
          </a:xfrm>
          <a:prstGeom prst="rect">
            <a:avLst/>
          </a:prstGeom>
          <a:noFill/>
        </p:spPr>
        <p:txBody>
          <a:bodyPr wrap="square">
            <a:spAutoFit/>
          </a:bodyPr>
          <a:lstStyle/>
          <a:p>
            <a:pPr defTabSz="685983">
              <a:buClr>
                <a:srgbClr val="000000"/>
              </a:buClr>
            </a:pPr>
            <a:r>
              <a:rPr lang="en-US" sz="2701" b="1" kern="0" dirty="0">
                <a:solidFill>
                  <a:srgbClr val="004649"/>
                </a:solidFill>
                <a:latin typeface="Roboto" panose="02000000000000000000" pitchFamily="2" charset="0"/>
                <a:cs typeface="Arial"/>
                <a:sym typeface="Arial"/>
              </a:rPr>
              <a:t>SBA Lending Basics</a:t>
            </a:r>
            <a:endParaRPr lang="en-US" sz="2701" kern="0" dirty="0">
              <a:solidFill>
                <a:srgbClr val="FFFFFF"/>
              </a:solidFill>
              <a:latin typeface="-apple-system"/>
              <a:cs typeface="Arial"/>
              <a:sym typeface="Arial"/>
            </a:endParaRPr>
          </a:p>
          <a:p>
            <a:pPr defTabSz="685983">
              <a:buClr>
                <a:srgbClr val="000000"/>
              </a:buClr>
            </a:pPr>
            <a:r>
              <a:rPr lang="en-US" sz="2701" b="1" kern="0" dirty="0">
                <a:solidFill>
                  <a:srgbClr val="333333"/>
                </a:solidFill>
                <a:latin typeface="-apple-system"/>
                <a:cs typeface="Arial"/>
                <a:sym typeface="Arial"/>
              </a:rPr>
              <a:t>December 13</a:t>
            </a:r>
            <a:endParaRPr lang="en-US" sz="2701" kern="0" dirty="0">
              <a:solidFill>
                <a:srgbClr val="FFFFFF"/>
              </a:solidFill>
              <a:latin typeface="-apple-system"/>
              <a:cs typeface="Arial"/>
              <a:sym typeface="Arial"/>
            </a:endParaRPr>
          </a:p>
          <a:p>
            <a:pPr defTabSz="685983">
              <a:buClr>
                <a:srgbClr val="000000"/>
              </a:buClr>
            </a:pPr>
            <a:r>
              <a:rPr lang="en-US" sz="2701" b="1" kern="0" dirty="0">
                <a:solidFill>
                  <a:srgbClr val="333333"/>
                </a:solidFill>
                <a:latin typeface="-apple-system"/>
                <a:cs typeface="Arial"/>
                <a:sym typeface="Arial"/>
              </a:rPr>
              <a:t>﻿Hosted by Gannon University SBDC</a:t>
            </a:r>
            <a:endParaRPr lang="en-US" sz="2701" kern="0" dirty="0">
              <a:solidFill>
                <a:srgbClr val="FFFFFF"/>
              </a:solidFill>
              <a:latin typeface="-apple-system"/>
              <a:cs typeface="Arial"/>
              <a:sym typeface="Arial"/>
            </a:endParaRPr>
          </a:p>
        </p:txBody>
      </p:sp>
      <p:graphicFrame>
        <p:nvGraphicFramePr>
          <p:cNvPr id="6" name="Table 5">
            <a:extLst>
              <a:ext uri="{FF2B5EF4-FFF2-40B4-BE49-F238E27FC236}">
                <a16:creationId xmlns:a16="http://schemas.microsoft.com/office/drawing/2014/main" id="{7B70B01D-FE5A-3290-6F59-52DB6BB3726D}"/>
              </a:ext>
            </a:extLst>
          </p:cNvPr>
          <p:cNvGraphicFramePr>
            <a:graphicFrameLocks noGrp="1"/>
          </p:cNvGraphicFramePr>
          <p:nvPr/>
        </p:nvGraphicFramePr>
        <p:xfrm>
          <a:off x="4444042" y="5250398"/>
          <a:ext cx="3088662" cy="376838"/>
        </p:xfrm>
        <a:graphic>
          <a:graphicData uri="http://schemas.openxmlformats.org/drawingml/2006/table">
            <a:tbl>
              <a:tblPr/>
              <a:tblGrid>
                <a:gridCol w="3088662">
                  <a:extLst>
                    <a:ext uri="{9D8B030D-6E8A-4147-A177-3AD203B41FA5}">
                      <a16:colId xmlns:a16="http://schemas.microsoft.com/office/drawing/2014/main" val="2581325260"/>
                    </a:ext>
                  </a:extLst>
                </a:gridCol>
              </a:tblGrid>
              <a:tr h="376838">
                <a:tc>
                  <a:txBody>
                    <a:bodyPr/>
                    <a:lstStyle/>
                    <a:p>
                      <a:pPr algn="ctr"/>
                      <a:r>
                        <a:rPr lang="en-US" sz="800" b="1" u="none" strike="noStrike" dirty="0">
                          <a:solidFill>
                            <a:srgbClr val="000000"/>
                          </a:solidFill>
                          <a:effectLst/>
                          <a:latin typeface="Open Sans" panose="020B0606030504020204" pitchFamily="34" charset="0"/>
                          <a:hlinkClick r:id="rId8"/>
                        </a:rPr>
                        <a:t>Register Here</a:t>
                      </a:r>
                      <a:endParaRPr lang="en-US" sz="800" dirty="0">
                        <a:effectLst/>
                      </a:endParaRPr>
                    </a:p>
                  </a:txBody>
                  <a:tcPr marL="250096" marR="250096" marT="71456" marB="71456" anchor="ctr">
                    <a:lnL>
                      <a:noFill/>
                    </a:lnL>
                    <a:lnR>
                      <a:noFill/>
                    </a:lnR>
                    <a:lnT>
                      <a:noFill/>
                    </a:lnT>
                    <a:lnB>
                      <a:noFill/>
                    </a:lnB>
                    <a:solidFill>
                      <a:srgbClr val="86B54F"/>
                    </a:solidFill>
                  </a:tcPr>
                </a:tc>
                <a:extLst>
                  <a:ext uri="{0D108BD9-81ED-4DB2-BD59-A6C34878D82A}">
                    <a16:rowId xmlns:a16="http://schemas.microsoft.com/office/drawing/2014/main" val="400833568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1"/>
          <p:cNvSpPr txBox="1"/>
          <p:nvPr/>
        </p:nvSpPr>
        <p:spPr>
          <a:xfrm>
            <a:off x="-177961" y="1649601"/>
            <a:ext cx="8976463" cy="1626949"/>
          </a:xfrm>
          <a:prstGeom prst="rect">
            <a:avLst/>
          </a:prstGeom>
          <a:noFill/>
          <a:ln>
            <a:noFill/>
          </a:ln>
        </p:spPr>
        <p:txBody>
          <a:bodyPr spcFirstLastPara="1" wrap="square" lIns="68587" tIns="68587" rIns="68587" bIns="68587" anchor="ctr" anchorCtr="0">
            <a:noAutofit/>
          </a:bodyPr>
          <a:lstStyle/>
          <a:p>
            <a:pPr defTabSz="685983">
              <a:lnSpc>
                <a:spcPct val="115000"/>
              </a:lnSpc>
              <a:buClr>
                <a:srgbClr val="000000"/>
              </a:buClr>
              <a:buSzPts val="2250"/>
            </a:pPr>
            <a:endParaRPr sz="1688" b="1" i="1" kern="0">
              <a:solidFill>
                <a:srgbClr val="000000"/>
              </a:solidFill>
              <a:latin typeface="Arial"/>
              <a:ea typeface="Arial"/>
              <a:cs typeface="Arial"/>
              <a:sym typeface="Arial"/>
            </a:endParaRPr>
          </a:p>
        </p:txBody>
      </p:sp>
      <p:sp>
        <p:nvSpPr>
          <p:cNvPr id="669" name="Google Shape;669;p81"/>
          <p:cNvSpPr txBox="1"/>
          <p:nvPr/>
        </p:nvSpPr>
        <p:spPr>
          <a:xfrm>
            <a:off x="5430672" y="856580"/>
            <a:ext cx="3627045" cy="923600"/>
          </a:xfrm>
          <a:prstGeom prst="rect">
            <a:avLst/>
          </a:prstGeom>
          <a:noFill/>
          <a:ln>
            <a:noFill/>
          </a:ln>
        </p:spPr>
        <p:txBody>
          <a:bodyPr spcFirstLastPara="1" wrap="square" lIns="68587" tIns="68587" rIns="68587" bIns="68587" anchor="t" anchorCtr="0">
            <a:spAutoFit/>
          </a:bodyPr>
          <a:lstStyle/>
          <a:p>
            <a:pPr algn="ctr" defTabSz="685983">
              <a:buClr>
                <a:srgbClr val="000000"/>
              </a:buClr>
              <a:buSzPts val="3400"/>
            </a:pPr>
            <a:endParaRPr sz="2551" b="1" i="1" kern="0">
              <a:solidFill>
                <a:srgbClr val="0000FF"/>
              </a:solidFill>
              <a:latin typeface="Times New Roman"/>
              <a:ea typeface="Times New Roman"/>
              <a:cs typeface="Times New Roman"/>
              <a:sym typeface="Times New Roman"/>
            </a:endParaRPr>
          </a:p>
          <a:p>
            <a:pPr algn="ctr" defTabSz="685983">
              <a:buClr>
                <a:srgbClr val="000000"/>
              </a:buClr>
              <a:buSzPts val="3400"/>
            </a:pPr>
            <a:endParaRPr sz="2551" b="1" i="1" kern="0">
              <a:solidFill>
                <a:srgbClr val="0000FF"/>
              </a:solidFill>
              <a:highlight>
                <a:srgbClr val="A28E6A"/>
              </a:highlight>
              <a:latin typeface="Times New Roman"/>
              <a:ea typeface="Times New Roman"/>
              <a:cs typeface="Times New Roman"/>
              <a:sym typeface="Times New Roman"/>
            </a:endParaRPr>
          </a:p>
        </p:txBody>
      </p:sp>
      <p:pic>
        <p:nvPicPr>
          <p:cNvPr id="670" name="Google Shape;670;p81"/>
          <p:cNvPicPr preferRelativeResize="0"/>
          <p:nvPr/>
        </p:nvPicPr>
        <p:blipFill rotWithShape="1">
          <a:blip r:embed="rId3">
            <a:alphaModFix/>
          </a:blip>
          <a:srcRect l="679" t="-1910" r="-678" b="1909"/>
          <a:stretch/>
        </p:blipFill>
        <p:spPr>
          <a:xfrm>
            <a:off x="1358867" y="856588"/>
            <a:ext cx="6907348" cy="2136655"/>
          </a:xfrm>
          <a:prstGeom prst="rect">
            <a:avLst/>
          </a:prstGeom>
          <a:noFill/>
          <a:ln>
            <a:noFill/>
          </a:ln>
        </p:spPr>
      </p:pic>
      <p:sp>
        <p:nvSpPr>
          <p:cNvPr id="671" name="Google Shape;671;p81"/>
          <p:cNvSpPr txBox="1"/>
          <p:nvPr/>
        </p:nvSpPr>
        <p:spPr>
          <a:xfrm>
            <a:off x="172751" y="2993244"/>
            <a:ext cx="8798498" cy="3232437"/>
          </a:xfrm>
          <a:prstGeom prst="rect">
            <a:avLst/>
          </a:prstGeom>
          <a:noFill/>
          <a:ln>
            <a:noFill/>
          </a:ln>
        </p:spPr>
        <p:txBody>
          <a:bodyPr spcFirstLastPara="1" wrap="square" lIns="68587" tIns="68587" rIns="68587" bIns="68587" anchor="t" anchorCtr="0">
            <a:spAutoFit/>
          </a:bodyPr>
          <a:lstStyle/>
          <a:p>
            <a:pPr marL="342991" indent="342991" defTabSz="685983">
              <a:buClr>
                <a:srgbClr val="000000"/>
              </a:buClr>
              <a:buSzPts val="2200"/>
            </a:pPr>
            <a:r>
              <a:rPr lang="en-US" sz="2401" kern="0" dirty="0">
                <a:solidFill>
                  <a:srgbClr val="FFFFFF"/>
                </a:solidFill>
                <a:latin typeface="Aptos" panose="020B0004020202020204" pitchFamily="34" charset="0"/>
                <a:cs typeface="Arial"/>
                <a:sym typeface="Arial"/>
              </a:rPr>
              <a:t>I want to remind everyone that Power Up will be starting a new no cost </a:t>
            </a:r>
            <a:r>
              <a:rPr lang="en-US" sz="2401" b="1" kern="0" dirty="0">
                <a:solidFill>
                  <a:srgbClr val="FFFF00"/>
                </a:solidFill>
                <a:latin typeface="Aptos" panose="020B0004020202020204" pitchFamily="34" charset="0"/>
                <a:cs typeface="Arial"/>
                <a:sym typeface="Arial"/>
              </a:rPr>
              <a:t>12 Week Peer Learning Program January 17th</a:t>
            </a:r>
            <a:r>
              <a:rPr lang="en-US" sz="2401" kern="0" dirty="0">
                <a:solidFill>
                  <a:srgbClr val="FFFFFF"/>
                </a:solidFill>
                <a:latin typeface="Aptos" panose="020B0004020202020204" pitchFamily="34" charset="0"/>
                <a:cs typeface="Arial"/>
                <a:sym typeface="Arial"/>
              </a:rPr>
              <a:t>. To be part of this program You need to Apply by</a:t>
            </a:r>
            <a:r>
              <a:rPr lang="en-US" sz="2401" b="1" kern="0" dirty="0">
                <a:solidFill>
                  <a:srgbClr val="FFFFFF"/>
                </a:solidFill>
                <a:latin typeface="Aptos" panose="020B0004020202020204" pitchFamily="34" charset="0"/>
                <a:cs typeface="Arial"/>
                <a:sym typeface="Arial"/>
              </a:rPr>
              <a:t> </a:t>
            </a:r>
            <a:r>
              <a:rPr lang="en-US" sz="2401" b="1" kern="0" dirty="0">
                <a:solidFill>
                  <a:srgbClr val="FFFF00"/>
                </a:solidFill>
                <a:latin typeface="Aptos" panose="020B0004020202020204" pitchFamily="34" charset="0"/>
                <a:cs typeface="Arial"/>
                <a:sym typeface="Arial"/>
              </a:rPr>
              <a:t>December 10, 2023</a:t>
            </a:r>
            <a:r>
              <a:rPr lang="en-US" sz="2401" kern="0" dirty="0">
                <a:solidFill>
                  <a:srgbClr val="FFFF00"/>
                </a:solidFill>
                <a:latin typeface="Aptos" panose="020B0004020202020204" pitchFamily="34" charset="0"/>
                <a:cs typeface="Arial"/>
                <a:sym typeface="Arial"/>
              </a:rPr>
              <a:t>. </a:t>
            </a:r>
            <a:r>
              <a:rPr lang="en-US" sz="2401" kern="0" dirty="0">
                <a:solidFill>
                  <a:srgbClr val="FFFFFF"/>
                </a:solidFill>
                <a:latin typeface="Aptos" panose="020B0004020202020204" pitchFamily="34" charset="0"/>
                <a:cs typeface="Arial"/>
                <a:sym typeface="Arial"/>
              </a:rPr>
              <a:t>You must be a Business located in </a:t>
            </a:r>
            <a:r>
              <a:rPr lang="en-US" sz="2401" u="sng" kern="0" dirty="0">
                <a:solidFill>
                  <a:srgbClr val="FFFFFF"/>
                </a:solidFill>
                <a:latin typeface="Aptos" panose="020B0004020202020204" pitchFamily="34" charset="0"/>
                <a:cs typeface="Arial"/>
                <a:sym typeface="Arial"/>
              </a:rPr>
              <a:t>Philadelphia, under $1 Million and in operation for 1 year.</a:t>
            </a:r>
          </a:p>
          <a:p>
            <a:pPr defTabSz="685983">
              <a:buClr>
                <a:srgbClr val="000000"/>
              </a:buClr>
            </a:pPr>
            <a:br>
              <a:rPr lang="en-US" sz="1350" kern="0" dirty="0">
                <a:solidFill>
                  <a:srgbClr val="000000"/>
                </a:solidFill>
                <a:latin typeface="Aptos" panose="020B0004020202020204" pitchFamily="34" charset="0"/>
                <a:cs typeface="Arial"/>
                <a:sym typeface="Arial"/>
              </a:rPr>
            </a:br>
            <a:r>
              <a:rPr lang="en-US" sz="1350" b="1" kern="0" dirty="0">
                <a:solidFill>
                  <a:srgbClr val="000000"/>
                </a:solidFill>
                <a:latin typeface="Aptos" panose="020B0004020202020204" pitchFamily="34" charset="0"/>
                <a:cs typeface="Arial"/>
                <a:sym typeface="Arial"/>
              </a:rPr>
              <a:t>Here is the Link to Apply</a:t>
            </a:r>
          </a:p>
          <a:p>
            <a:pPr defTabSz="685983">
              <a:buClr>
                <a:srgbClr val="000000"/>
              </a:buClr>
            </a:pPr>
            <a:r>
              <a:rPr lang="en-US" sz="1350" u="sng" kern="0" dirty="0">
                <a:solidFill>
                  <a:srgbClr val="00B0F0"/>
                </a:solidFill>
                <a:latin typeface="Aptos" panose="020B0004020202020204" pitchFamily="34" charset="0"/>
                <a:cs typeface="Arial"/>
                <a:sym typeface="Arial"/>
                <a:hlinkClick r:id="rId4">
                  <a:extLst>
                    <a:ext uri="{A12FA001-AC4F-418D-AE19-62706E023703}">
                      <ahyp:hlinkClr xmlns:ahyp="http://schemas.microsoft.com/office/drawing/2018/hyperlinkcolor" val="tx"/>
                    </a:ext>
                  </a:extLst>
                </a:hlinkClick>
              </a:rPr>
              <a:t>https://ccp.edu/forms/power-your-business-peer-based-learning-experience-application</a:t>
            </a:r>
            <a:endParaRPr lang="en-US" sz="3001" kern="0" dirty="0">
              <a:solidFill>
                <a:srgbClr val="00B0F0"/>
              </a:solidFill>
              <a:latin typeface="-apple-system"/>
              <a:cs typeface="Arial"/>
              <a:sym typeface="Arial"/>
            </a:endParaRPr>
          </a:p>
          <a:p>
            <a:pPr marL="342991" indent="342991" defTabSz="685983">
              <a:buClr>
                <a:srgbClr val="000000"/>
              </a:buClr>
              <a:buSzPts val="2200"/>
            </a:pPr>
            <a:endParaRPr lang="en-US" sz="2401" u="sng" kern="0" dirty="0">
              <a:solidFill>
                <a:srgbClr val="FFFFFF"/>
              </a:solidFill>
              <a:latin typeface="Aptos" panose="020B0004020202020204" pitchFamily="34" charset="0"/>
              <a:cs typeface="Arial"/>
              <a:sym typeface="Arial"/>
            </a:endParaRPr>
          </a:p>
          <a:p>
            <a:pPr marL="342991" indent="342991" defTabSz="685983">
              <a:buClr>
                <a:srgbClr val="000000"/>
              </a:buClr>
              <a:buSzPts val="2200"/>
            </a:pPr>
            <a:endParaRPr sz="1650" b="1" kern="0" dirty="0">
              <a:solidFill>
                <a:srgbClr val="FFFFFF"/>
              </a:solidFill>
              <a:highlight>
                <a:srgbClr val="FFFF00"/>
              </a:highlight>
              <a:latin typeface="Palatino Linotype"/>
              <a:ea typeface="Palatino Linotype"/>
              <a:cs typeface="Palatino Linotype"/>
              <a:sym typeface="Palatino Linotype"/>
            </a:endParaRPr>
          </a:p>
        </p:txBody>
      </p:sp>
      <p:sp>
        <p:nvSpPr>
          <p:cNvPr id="672" name="Google Shape;672;p81"/>
          <p:cNvSpPr txBox="1"/>
          <p:nvPr/>
        </p:nvSpPr>
        <p:spPr>
          <a:xfrm>
            <a:off x="1358876" y="2463069"/>
            <a:ext cx="2065813" cy="415512"/>
          </a:xfrm>
          <a:prstGeom prst="rect">
            <a:avLst/>
          </a:prstGeom>
          <a:solidFill>
            <a:srgbClr val="422E2E"/>
          </a:solidFill>
          <a:ln>
            <a:noFill/>
          </a:ln>
        </p:spPr>
        <p:txBody>
          <a:bodyPr spcFirstLastPara="1" wrap="square" lIns="68587" tIns="68587" rIns="68587" bIns="68587" anchor="t" anchorCtr="0">
            <a:spAutoFit/>
          </a:bodyPr>
          <a:lstStyle/>
          <a:p>
            <a:pPr defTabSz="685983">
              <a:buClr>
                <a:srgbClr val="000000"/>
              </a:buClr>
              <a:buSzPts val="2400"/>
            </a:pPr>
            <a:endParaRPr kern="0">
              <a:solidFill>
                <a:srgbClr val="000000"/>
              </a:solidFill>
              <a:highlight>
                <a:srgbClr val="5B0F00"/>
              </a:highlight>
              <a:latin typeface="Palatino Linotype"/>
              <a:ea typeface="Palatino Linotype"/>
              <a:cs typeface="Palatino Linotype"/>
              <a:sym typeface="Palatino Linotyp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57"/>
        <p:cNvGrpSpPr/>
        <p:nvPr/>
      </p:nvGrpSpPr>
      <p:grpSpPr>
        <a:xfrm>
          <a:off x="0" y="0"/>
          <a:ext cx="0" cy="0"/>
          <a:chOff x="0" y="0"/>
          <a:chExt cx="0" cy="0"/>
        </a:xfrm>
      </p:grpSpPr>
      <p:pic>
        <p:nvPicPr>
          <p:cNvPr id="658" name="Google Shape;658;p80"/>
          <p:cNvPicPr preferRelativeResize="0">
            <a:picLocks noGrp="1"/>
          </p:cNvPicPr>
          <p:nvPr>
            <p:ph type="body" idx="1"/>
          </p:nvPr>
        </p:nvPicPr>
        <p:blipFill rotWithShape="1">
          <a:blip r:embed="rId3">
            <a:alphaModFix/>
          </a:blip>
          <a:srcRect/>
          <a:stretch/>
        </p:blipFill>
        <p:spPr>
          <a:xfrm>
            <a:off x="6670456" y="4880168"/>
            <a:ext cx="1290936" cy="998135"/>
          </a:xfrm>
          <a:prstGeom prst="ellipse">
            <a:avLst/>
          </a:prstGeom>
          <a:solidFill>
            <a:schemeClr val="lt2">
              <a:alpha val="69019"/>
            </a:schemeClr>
          </a:solidFill>
          <a:ln>
            <a:noFill/>
          </a:ln>
        </p:spPr>
      </p:pic>
      <p:pic>
        <p:nvPicPr>
          <p:cNvPr id="659" name="Google Shape;659;p80" descr="Money Monday with Suze Orman"/>
          <p:cNvPicPr preferRelativeResize="0"/>
          <p:nvPr/>
        </p:nvPicPr>
        <p:blipFill rotWithShape="1">
          <a:blip r:embed="rId4">
            <a:alphaModFix/>
          </a:blip>
          <a:srcRect/>
          <a:stretch/>
        </p:blipFill>
        <p:spPr>
          <a:xfrm>
            <a:off x="1" y="856580"/>
            <a:ext cx="1961894" cy="1304498"/>
          </a:xfrm>
          <a:prstGeom prst="rect">
            <a:avLst/>
          </a:prstGeom>
          <a:noFill/>
          <a:ln>
            <a:noFill/>
          </a:ln>
        </p:spPr>
      </p:pic>
      <p:sp>
        <p:nvSpPr>
          <p:cNvPr id="660" name="Google Shape;660;p80"/>
          <p:cNvSpPr txBox="1"/>
          <p:nvPr/>
        </p:nvSpPr>
        <p:spPr>
          <a:xfrm>
            <a:off x="2357994" y="1142403"/>
            <a:ext cx="5087675" cy="530902"/>
          </a:xfrm>
          <a:prstGeom prst="rect">
            <a:avLst/>
          </a:prstGeom>
          <a:noFill/>
          <a:ln w="9525" cap="flat" cmpd="sng">
            <a:solidFill>
              <a:schemeClr val="accent4"/>
            </a:solidFill>
            <a:prstDash val="solid"/>
            <a:round/>
            <a:headEnd type="none" w="sm" len="sm"/>
            <a:tailEnd type="none" w="sm" len="sm"/>
          </a:ln>
        </p:spPr>
        <p:txBody>
          <a:bodyPr spcFirstLastPara="1" wrap="square" lIns="68587" tIns="34284" rIns="68587" bIns="34284" anchor="t" anchorCtr="0">
            <a:spAutoFit/>
          </a:bodyPr>
          <a:lstStyle/>
          <a:p>
            <a:pPr algn="ctr" defTabSz="685983">
              <a:buClr>
                <a:srgbClr val="000000"/>
              </a:buClr>
              <a:buSzPts val="2000"/>
            </a:pPr>
            <a:r>
              <a:rPr lang="en-US" sz="1500" b="1" i="1" kern="0">
                <a:solidFill>
                  <a:srgbClr val="9B2D1F"/>
                </a:solidFill>
                <a:latin typeface="Arial"/>
                <a:ea typeface="Arial"/>
                <a:cs typeface="Arial"/>
                <a:sym typeface="Arial"/>
              </a:rPr>
              <a:t>Money Monday with Suze Orman</a:t>
            </a:r>
            <a:endParaRPr sz="1050" kern="0">
              <a:solidFill>
                <a:srgbClr val="000000"/>
              </a:solidFill>
              <a:latin typeface="Arial"/>
              <a:ea typeface="Arial"/>
              <a:cs typeface="Arial"/>
              <a:sym typeface="Arial"/>
            </a:endParaRPr>
          </a:p>
          <a:p>
            <a:pPr algn="ctr" defTabSz="685983">
              <a:buClr>
                <a:srgbClr val="000000"/>
              </a:buClr>
              <a:buSzPts val="2000"/>
            </a:pPr>
            <a:r>
              <a:rPr lang="en-US" sz="1500" b="1" i="1" kern="0">
                <a:solidFill>
                  <a:srgbClr val="000000"/>
                </a:solidFill>
                <a:latin typeface="Arial"/>
                <a:ea typeface="Arial"/>
                <a:cs typeface="Arial"/>
                <a:sym typeface="Arial"/>
              </a:rPr>
              <a:t>Actionable advice to inspire your financial life.</a:t>
            </a:r>
            <a:endParaRPr sz="1050" kern="0">
              <a:solidFill>
                <a:srgbClr val="000000"/>
              </a:solidFill>
              <a:latin typeface="Arial"/>
              <a:ea typeface="Arial"/>
              <a:cs typeface="Arial"/>
              <a:sym typeface="Arial"/>
            </a:endParaRPr>
          </a:p>
        </p:txBody>
      </p:sp>
      <p:sp>
        <p:nvSpPr>
          <p:cNvPr id="661" name="Google Shape;661;p80"/>
          <p:cNvSpPr txBox="1"/>
          <p:nvPr/>
        </p:nvSpPr>
        <p:spPr>
          <a:xfrm>
            <a:off x="82278" y="2161077"/>
            <a:ext cx="5799146" cy="3038640"/>
          </a:xfrm>
          <a:prstGeom prst="rect">
            <a:avLst/>
          </a:prstGeom>
          <a:noFill/>
          <a:ln w="9525" cap="flat" cmpd="sng">
            <a:solidFill>
              <a:schemeClr val="accent4"/>
            </a:solidFill>
            <a:prstDash val="solid"/>
            <a:round/>
            <a:headEnd type="none" w="sm" len="sm"/>
            <a:tailEnd type="none" w="sm" len="sm"/>
          </a:ln>
        </p:spPr>
        <p:txBody>
          <a:bodyPr spcFirstLastPara="1" wrap="square" lIns="68587" tIns="34284" rIns="68587" bIns="34284" anchor="t" anchorCtr="0">
            <a:spAutoFit/>
          </a:bodyPr>
          <a:lstStyle/>
          <a:p>
            <a:pPr defTabSz="685983">
              <a:buClr>
                <a:srgbClr val="000000"/>
              </a:buClr>
              <a:buSzPts val="1800"/>
            </a:pPr>
            <a:r>
              <a:rPr lang="en-US" sz="1500" b="1" i="1" kern="0" dirty="0">
                <a:solidFill>
                  <a:srgbClr val="222222"/>
                </a:solidFill>
                <a:latin typeface="Arial"/>
                <a:ea typeface="Arial"/>
                <a:cs typeface="Arial"/>
                <a:sym typeface="Arial"/>
              </a:rPr>
              <a:t>Financial challenge </a:t>
            </a:r>
            <a:r>
              <a:rPr lang="en-US" sz="1500" kern="0" dirty="0">
                <a:solidFill>
                  <a:srgbClr val="222222"/>
                </a:solidFill>
                <a:latin typeface="Arial"/>
                <a:ea typeface="Arial"/>
                <a:cs typeface="Arial"/>
                <a:sym typeface="Arial"/>
              </a:rPr>
              <a:t>Listen &amp; Subscribe Podcast</a:t>
            </a:r>
            <a:endParaRPr sz="1500" kern="0" dirty="0">
              <a:solidFill>
                <a:srgbClr val="222222"/>
              </a:solidFill>
              <a:latin typeface="Arial"/>
              <a:ea typeface="Arial"/>
              <a:cs typeface="Arial"/>
              <a:sym typeface="Arial"/>
            </a:endParaRPr>
          </a:p>
          <a:p>
            <a:pPr defTabSz="685983">
              <a:lnSpc>
                <a:spcPct val="150000"/>
              </a:lnSpc>
              <a:spcBef>
                <a:spcPts val="750"/>
              </a:spcBef>
              <a:buClr>
                <a:srgbClr val="000000"/>
              </a:buClr>
              <a:buSzPts val="1100"/>
            </a:pPr>
            <a:r>
              <a:rPr lang="en-US" sz="1500" b="1" kern="0" dirty="0">
                <a:solidFill>
                  <a:srgbClr val="0A66C2"/>
                </a:solidFill>
                <a:highlight>
                  <a:srgbClr val="00B0F0"/>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Suze Orman's Women &amp; Money (and everyone smart enough to listen) Podcast</a:t>
            </a:r>
            <a:r>
              <a:rPr lang="en-US" sz="1500" b="1" kern="0" dirty="0">
                <a:solidFill>
                  <a:srgbClr val="222222"/>
                </a:solidFill>
                <a:highlight>
                  <a:srgbClr val="00B0F0"/>
                </a:highlight>
                <a:latin typeface="Arial"/>
                <a:ea typeface="Arial"/>
                <a:cs typeface="Arial"/>
                <a:sym typeface="Arial"/>
              </a:rPr>
              <a:t> on your favorite streaming app</a:t>
            </a:r>
            <a:r>
              <a:rPr lang="en-US" sz="1500" b="1" kern="0" dirty="0">
                <a:solidFill>
                  <a:srgbClr val="222222"/>
                </a:solidFill>
                <a:highlight>
                  <a:srgbClr val="A28E6A"/>
                </a:highlight>
                <a:latin typeface="Arial"/>
                <a:ea typeface="Arial"/>
                <a:cs typeface="Arial"/>
                <a:sym typeface="Arial"/>
              </a:rPr>
              <a:t>.</a:t>
            </a:r>
          </a:p>
          <a:p>
            <a:pPr defTabSz="685983">
              <a:buClr>
                <a:srgbClr val="000000"/>
              </a:buClr>
            </a:pPr>
            <a:r>
              <a:rPr lang="en-US" sz="1500" b="1" kern="0" dirty="0">
                <a:solidFill>
                  <a:srgbClr val="222222"/>
                </a:solidFill>
                <a:latin typeface="-apple-system"/>
                <a:cs typeface="Arial"/>
                <a:sym typeface="Arial"/>
              </a:rPr>
              <a:t>Financial Preparations to Consider for the Coming Year</a:t>
            </a:r>
            <a:endParaRPr lang="en-US" sz="1500" kern="0" dirty="0">
              <a:solidFill>
                <a:srgbClr val="222222"/>
              </a:solidFill>
              <a:latin typeface="-apple-system"/>
              <a:cs typeface="Arial"/>
              <a:sym typeface="Arial"/>
            </a:endParaRPr>
          </a:p>
          <a:p>
            <a:pPr defTabSz="685983">
              <a:buClr>
                <a:srgbClr val="000000"/>
              </a:buClr>
            </a:pPr>
            <a:r>
              <a:rPr lang="en-US" sz="1500" kern="0" dirty="0">
                <a:solidFill>
                  <a:srgbClr val="222222"/>
                </a:solidFill>
                <a:latin typeface="-apple-system"/>
                <a:cs typeface="Arial"/>
                <a:sym typeface="Arial"/>
              </a:rPr>
              <a:t>Are you financially prepared for the new year? Listen to Sunday's podcast to learn about upcoming changes to retirement accounts in 2024, insights on treasuries, strategies for stock market investments, and other financial preparations for 2024. Listen in and subscribe to </a:t>
            </a:r>
            <a:r>
              <a:rPr lang="en-US" sz="1500" b="1" kern="0" dirty="0">
                <a:solidFill>
                  <a:srgbClr val="0A66C2"/>
                </a:solidFill>
                <a:latin typeface="-apple-system"/>
                <a:cs typeface="Arial"/>
                <a:sym typeface="Arial"/>
                <a:hlinkClick r:id="rId5"/>
              </a:rPr>
              <a:t>Suze Orman's Women &amp; Money (and everyone smart enough to listen) Podcast</a:t>
            </a:r>
            <a:r>
              <a:rPr lang="en-US" sz="1500" kern="0" dirty="0">
                <a:solidFill>
                  <a:srgbClr val="222222"/>
                </a:solidFill>
                <a:latin typeface="-apple-system"/>
                <a:cs typeface="Arial"/>
                <a:sym typeface="Arial"/>
              </a:rPr>
              <a:t> on your favorite streaming app.</a:t>
            </a:r>
          </a:p>
          <a:p>
            <a:pPr defTabSz="685983">
              <a:lnSpc>
                <a:spcPct val="150000"/>
              </a:lnSpc>
              <a:spcBef>
                <a:spcPts val="750"/>
              </a:spcBef>
              <a:buClr>
                <a:srgbClr val="000000"/>
              </a:buClr>
              <a:buSzPts val="1100"/>
            </a:pPr>
            <a:endParaRPr sz="975" kern="0" dirty="0">
              <a:solidFill>
                <a:srgbClr val="222222"/>
              </a:solidFill>
              <a:latin typeface="Arial"/>
              <a:ea typeface="Arial"/>
              <a:cs typeface="Arial"/>
              <a:sym typeface="Arial"/>
            </a:endParaRPr>
          </a:p>
        </p:txBody>
      </p:sp>
      <p:pic>
        <p:nvPicPr>
          <p:cNvPr id="662" name="Google Shape;662;p80"/>
          <p:cNvPicPr preferRelativeResize="0"/>
          <p:nvPr/>
        </p:nvPicPr>
        <p:blipFill rotWithShape="1">
          <a:blip r:embed="rId6">
            <a:alphaModFix/>
          </a:blip>
          <a:srcRect/>
          <a:stretch/>
        </p:blipFill>
        <p:spPr>
          <a:xfrm>
            <a:off x="5993879" y="1770178"/>
            <a:ext cx="3047100" cy="30133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77"/>
        <p:cNvGrpSpPr/>
        <p:nvPr/>
      </p:nvGrpSpPr>
      <p:grpSpPr>
        <a:xfrm>
          <a:off x="0" y="0"/>
          <a:ext cx="0" cy="0"/>
          <a:chOff x="0" y="0"/>
          <a:chExt cx="0" cy="0"/>
        </a:xfrm>
      </p:grpSpPr>
      <p:pic>
        <p:nvPicPr>
          <p:cNvPr id="678" name="Google Shape;678;p82"/>
          <p:cNvPicPr preferRelativeResize="0">
            <a:picLocks noGrp="1"/>
          </p:cNvPicPr>
          <p:nvPr>
            <p:ph type="body" idx="1"/>
          </p:nvPr>
        </p:nvPicPr>
        <p:blipFill rotWithShape="1">
          <a:blip r:embed="rId3">
            <a:alphaModFix/>
          </a:blip>
          <a:srcRect/>
          <a:stretch/>
        </p:blipFill>
        <p:spPr>
          <a:xfrm>
            <a:off x="7693159" y="4810792"/>
            <a:ext cx="1290936" cy="1067453"/>
          </a:xfrm>
          <a:prstGeom prst="ellipse">
            <a:avLst/>
          </a:prstGeom>
          <a:solidFill>
            <a:schemeClr val="lt2">
              <a:alpha val="69019"/>
            </a:schemeClr>
          </a:solidFill>
          <a:ln>
            <a:noFill/>
          </a:ln>
        </p:spPr>
      </p:pic>
      <p:pic>
        <p:nvPicPr>
          <p:cNvPr id="679" name="Google Shape;679;p82" descr="Grant Scam"/>
          <p:cNvPicPr preferRelativeResize="0"/>
          <p:nvPr/>
        </p:nvPicPr>
        <p:blipFill rotWithShape="1">
          <a:blip r:embed="rId4">
            <a:alphaModFix/>
          </a:blip>
          <a:srcRect/>
          <a:stretch/>
        </p:blipFill>
        <p:spPr>
          <a:xfrm>
            <a:off x="1417221" y="1153095"/>
            <a:ext cx="5478377" cy="1775712"/>
          </a:xfrm>
          <a:prstGeom prst="ellipse">
            <a:avLst/>
          </a:prstGeom>
          <a:noFill/>
          <a:ln>
            <a:noFill/>
          </a:ln>
        </p:spPr>
      </p:pic>
      <p:pic>
        <p:nvPicPr>
          <p:cNvPr id="680" name="Google Shape;680;p82"/>
          <p:cNvPicPr preferRelativeResize="0"/>
          <p:nvPr/>
        </p:nvPicPr>
        <p:blipFill rotWithShape="1">
          <a:blip r:embed="rId5">
            <a:alphaModFix/>
          </a:blip>
          <a:srcRect/>
          <a:stretch/>
        </p:blipFill>
        <p:spPr>
          <a:xfrm>
            <a:off x="1619672" y="3429001"/>
            <a:ext cx="5585486" cy="450173"/>
          </a:xfrm>
          <a:prstGeom prst="rect">
            <a:avLst/>
          </a:prstGeom>
          <a:noFill/>
          <a:ln>
            <a:noFill/>
          </a:ln>
        </p:spPr>
      </p:pic>
      <p:sp>
        <p:nvSpPr>
          <p:cNvPr id="681" name="Google Shape;681;p82"/>
          <p:cNvSpPr txBox="1"/>
          <p:nvPr/>
        </p:nvSpPr>
        <p:spPr>
          <a:xfrm>
            <a:off x="1702962" y="3937558"/>
            <a:ext cx="5612962" cy="554012"/>
          </a:xfrm>
          <a:prstGeom prst="rect">
            <a:avLst/>
          </a:prstGeom>
          <a:noFill/>
          <a:ln>
            <a:noFill/>
          </a:ln>
        </p:spPr>
        <p:txBody>
          <a:bodyPr spcFirstLastPara="1" wrap="square" lIns="68587" tIns="68587" rIns="68587" bIns="68587" anchor="t" anchorCtr="0">
            <a:spAutoFit/>
          </a:bodyPr>
          <a:lstStyle/>
          <a:p>
            <a:pPr defTabSz="685983">
              <a:buClr>
                <a:srgbClr val="000000"/>
              </a:buClr>
              <a:buSzPts val="1800"/>
            </a:pPr>
            <a:r>
              <a:rPr lang="en-US" sz="1350" b="1" u="sng" kern="0">
                <a:solidFill>
                  <a:srgbClr val="CC9900"/>
                </a:solidFill>
                <a:highlight>
                  <a:srgbClr val="2C74FF"/>
                </a:highlight>
                <a:latin typeface="Arial"/>
                <a:ea typeface="Arial"/>
                <a:cs typeface="Arial"/>
                <a:sym typeface="Arial"/>
                <a:hlinkClick r:id="rId6"/>
              </a:rPr>
              <a:t>https://pennsylvania.grantwatch.com/cat/26/preschool-grants.html</a:t>
            </a:r>
            <a:endParaRPr sz="1350" b="1" kern="0">
              <a:solidFill>
                <a:srgbClr val="C9DAF8"/>
              </a:solidFill>
              <a:highlight>
                <a:srgbClr val="2C74FF"/>
              </a:highlight>
              <a:latin typeface="Arial"/>
              <a:ea typeface="Arial"/>
              <a:cs typeface="Arial"/>
              <a:sym typeface="Arial"/>
            </a:endParaRPr>
          </a:p>
          <a:p>
            <a:pPr defTabSz="685983">
              <a:buClr>
                <a:srgbClr val="000000"/>
              </a:buClr>
              <a:buSzPts val="1800"/>
            </a:pPr>
            <a:endParaRPr sz="1350" b="1" kern="0">
              <a:solidFill>
                <a:srgbClr val="C9DAF8"/>
              </a:solidFill>
              <a:latin typeface="Arial"/>
              <a:ea typeface="Arial"/>
              <a:cs typeface="Arial"/>
              <a:sym typeface="Arial"/>
            </a:endParaRPr>
          </a:p>
        </p:txBody>
      </p:sp>
      <p:sp>
        <p:nvSpPr>
          <p:cNvPr id="682" name="Google Shape;682;p82"/>
          <p:cNvSpPr txBox="1"/>
          <p:nvPr/>
        </p:nvSpPr>
        <p:spPr>
          <a:xfrm>
            <a:off x="2199639" y="2971064"/>
            <a:ext cx="4425552" cy="415512"/>
          </a:xfrm>
          <a:prstGeom prst="rect">
            <a:avLst/>
          </a:prstGeom>
          <a:noFill/>
          <a:ln>
            <a:noFill/>
          </a:ln>
        </p:spPr>
        <p:txBody>
          <a:bodyPr spcFirstLastPara="1" wrap="square" lIns="68587" tIns="68587" rIns="68587" bIns="68587" anchor="t" anchorCtr="0">
            <a:spAutoFit/>
          </a:bodyPr>
          <a:lstStyle/>
          <a:p>
            <a:pPr defTabSz="685983">
              <a:buClr>
                <a:srgbClr val="000000"/>
              </a:buClr>
              <a:buSzPts val="2400"/>
            </a:pPr>
            <a:r>
              <a:rPr lang="en-US" kern="0">
                <a:solidFill>
                  <a:srgbClr val="000000"/>
                </a:solidFill>
                <a:highlight>
                  <a:srgbClr val="FF0000"/>
                </a:highlight>
                <a:latin typeface="Palatino Linotype"/>
                <a:ea typeface="Palatino Linotype"/>
                <a:cs typeface="Palatino Linotype"/>
                <a:sym typeface="Palatino Linotype"/>
              </a:rPr>
              <a:t>You Must Register Your Business First!! </a:t>
            </a:r>
            <a:endParaRPr kern="0">
              <a:solidFill>
                <a:srgbClr val="000000"/>
              </a:solidFill>
              <a:highlight>
                <a:srgbClr val="FF0000"/>
              </a:highlight>
              <a:latin typeface="Palatino Linotype"/>
              <a:ea typeface="Palatino Linotype"/>
              <a:cs typeface="Palatino Linotype"/>
              <a:sym typeface="Palatino Linotyp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756F7-9C5B-411D-EC3B-CF241EDE90A5}"/>
              </a:ext>
            </a:extLst>
          </p:cNvPr>
          <p:cNvPicPr>
            <a:picLocks noChangeAspect="1"/>
          </p:cNvPicPr>
          <p:nvPr/>
        </p:nvPicPr>
        <p:blipFill>
          <a:blip r:embed="rId2"/>
          <a:stretch>
            <a:fillRect/>
          </a:stretch>
        </p:blipFill>
        <p:spPr>
          <a:xfrm>
            <a:off x="2266671" y="1876092"/>
            <a:ext cx="4610658" cy="4610658"/>
          </a:xfrm>
          <a:prstGeom prst="rect">
            <a:avLst/>
          </a:prstGeom>
        </p:spPr>
      </p:pic>
      <p:sp>
        <p:nvSpPr>
          <p:cNvPr id="4" name="TextBox 3">
            <a:extLst>
              <a:ext uri="{FF2B5EF4-FFF2-40B4-BE49-F238E27FC236}">
                <a16:creationId xmlns:a16="http://schemas.microsoft.com/office/drawing/2014/main" id="{DBF6CB21-C830-8C9A-AF48-6D57879C2F90}"/>
              </a:ext>
            </a:extLst>
          </p:cNvPr>
          <p:cNvSpPr txBox="1"/>
          <p:nvPr/>
        </p:nvSpPr>
        <p:spPr>
          <a:xfrm>
            <a:off x="2069982" y="614163"/>
            <a:ext cx="5004036" cy="769441"/>
          </a:xfrm>
          <a:prstGeom prst="rect">
            <a:avLst/>
          </a:prstGeom>
          <a:noFill/>
        </p:spPr>
        <p:txBody>
          <a:bodyPr wrap="square">
            <a:spAutoFit/>
          </a:bodyPr>
          <a:lstStyle/>
          <a:p>
            <a:pPr algn="ctr"/>
            <a:r>
              <a:rPr lang="en-US" sz="4400" b="1" dirty="0"/>
              <a:t>FUN GIVE AWAY</a:t>
            </a:r>
          </a:p>
        </p:txBody>
      </p:sp>
    </p:spTree>
    <p:extLst>
      <p:ext uri="{BB962C8B-B14F-4D97-AF65-F5344CB8AC3E}">
        <p14:creationId xmlns:p14="http://schemas.microsoft.com/office/powerpoint/2010/main" val="992714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1DB132-E58C-D63C-7AD0-AFA93CA21BBB}"/>
              </a:ext>
            </a:extLst>
          </p:cNvPr>
          <p:cNvPicPr>
            <a:picLocks noChangeAspect="1"/>
          </p:cNvPicPr>
          <p:nvPr/>
        </p:nvPicPr>
        <p:blipFill>
          <a:blip r:embed="rId2"/>
          <a:stretch>
            <a:fillRect/>
          </a:stretch>
        </p:blipFill>
        <p:spPr>
          <a:xfrm>
            <a:off x="1886153" y="0"/>
            <a:ext cx="4922214" cy="6897576"/>
          </a:xfrm>
          <a:prstGeom prst="rect">
            <a:avLst/>
          </a:prstGeom>
        </p:spPr>
      </p:pic>
    </p:spTree>
    <p:extLst>
      <p:ext uri="{BB962C8B-B14F-4D97-AF65-F5344CB8AC3E}">
        <p14:creationId xmlns:p14="http://schemas.microsoft.com/office/powerpoint/2010/main" val="1873034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DBAB7F-33A5-11A7-CFC7-D8CF9EA4BD13}"/>
              </a:ext>
            </a:extLst>
          </p:cNvPr>
          <p:cNvPicPr>
            <a:picLocks noChangeAspect="1"/>
          </p:cNvPicPr>
          <p:nvPr/>
        </p:nvPicPr>
        <p:blipFill>
          <a:blip r:embed="rId2"/>
          <a:stretch>
            <a:fillRect/>
          </a:stretch>
        </p:blipFill>
        <p:spPr>
          <a:xfrm>
            <a:off x="2040858" y="228608"/>
            <a:ext cx="4648200" cy="6277815"/>
          </a:xfrm>
          <a:prstGeom prst="rect">
            <a:avLst/>
          </a:prstGeom>
        </p:spPr>
      </p:pic>
    </p:spTree>
    <p:extLst>
      <p:ext uri="{BB962C8B-B14F-4D97-AF65-F5344CB8AC3E}">
        <p14:creationId xmlns:p14="http://schemas.microsoft.com/office/powerpoint/2010/main" val="979878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66A8F3-75FF-A1BB-5638-A6FF67F0E23D}"/>
              </a:ext>
            </a:extLst>
          </p:cNvPr>
          <p:cNvPicPr>
            <a:picLocks noChangeAspect="1"/>
          </p:cNvPicPr>
          <p:nvPr/>
        </p:nvPicPr>
        <p:blipFill>
          <a:blip r:embed="rId2"/>
          <a:stretch>
            <a:fillRect/>
          </a:stretch>
        </p:blipFill>
        <p:spPr>
          <a:xfrm>
            <a:off x="2040866" y="162734"/>
            <a:ext cx="4967099" cy="6386270"/>
          </a:xfrm>
          <a:prstGeom prst="rect">
            <a:avLst/>
          </a:prstGeom>
        </p:spPr>
      </p:pic>
    </p:spTree>
    <p:extLst>
      <p:ext uri="{BB962C8B-B14F-4D97-AF65-F5344CB8AC3E}">
        <p14:creationId xmlns:p14="http://schemas.microsoft.com/office/powerpoint/2010/main" val="3781852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9BDB6B-6217-BA31-4E4C-95D8535808A1}"/>
              </a:ext>
            </a:extLst>
          </p:cNvPr>
          <p:cNvSpPr txBox="1"/>
          <p:nvPr/>
        </p:nvSpPr>
        <p:spPr>
          <a:xfrm>
            <a:off x="0" y="1444989"/>
            <a:ext cx="9144000" cy="4628831"/>
          </a:xfrm>
          <a:prstGeom prst="rect">
            <a:avLst/>
          </a:prstGeom>
          <a:noFill/>
        </p:spPr>
        <p:txBody>
          <a:bodyPr wrap="square" rtlCol="0">
            <a:spAutoFit/>
          </a:bodyPr>
          <a:lstStyle/>
          <a:p>
            <a:pPr algn="ctr">
              <a:lnSpc>
                <a:spcPct val="107000"/>
              </a:lnSpc>
              <a:spcAft>
                <a:spcPts val="800"/>
              </a:spcAft>
            </a:pPr>
            <a:r>
              <a:rPr lang="en-US" sz="4800" b="1" i="1" kern="100" dirty="0">
                <a:latin typeface="Calibri" panose="020F0502020204030204" pitchFamily="34" charset="0"/>
                <a:ea typeface="Calibri" panose="020F0502020204030204" pitchFamily="34" charset="0"/>
                <a:cs typeface="Times New Roman" panose="02020603050405020304" pitchFamily="18" charset="0"/>
              </a:rPr>
              <a:t>Coming Soon</a:t>
            </a:r>
          </a:p>
          <a:p>
            <a:pPr algn="ctr">
              <a:lnSpc>
                <a:spcPct val="107000"/>
              </a:lnSpc>
              <a:spcAft>
                <a:spcPts val="800"/>
              </a:spcAft>
            </a:pPr>
            <a:endParaRPr lang="en-US" sz="4800" b="1"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800" b="1" kern="100" dirty="0">
                <a:latin typeface="Calibri" panose="020F0502020204030204" pitchFamily="34" charset="0"/>
                <a:ea typeface="Calibri" panose="020F0502020204030204" pitchFamily="34" charset="0"/>
                <a:cs typeface="Times New Roman" panose="02020603050405020304" pitchFamily="18" charset="0"/>
              </a:rPr>
              <a:t>OCDEL KEYSTONE STARS Continuing Quality Approvement Award for STAR 2-4 Providers</a:t>
            </a:r>
            <a:endParaRPr lang="en-US" sz="4800" dirty="0"/>
          </a:p>
          <a:p>
            <a:endParaRPr lang="en-US" dirty="0"/>
          </a:p>
        </p:txBody>
      </p:sp>
    </p:spTree>
    <p:extLst>
      <p:ext uri="{BB962C8B-B14F-4D97-AF65-F5344CB8AC3E}">
        <p14:creationId xmlns:p14="http://schemas.microsoft.com/office/powerpoint/2010/main" val="1309179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69"/>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9"/>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8" y="6453151"/>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9BDB6B-6217-BA31-4E4C-95D8535808A1}"/>
              </a:ext>
            </a:extLst>
          </p:cNvPr>
          <p:cNvSpPr txBox="1"/>
          <p:nvPr/>
        </p:nvSpPr>
        <p:spPr>
          <a:xfrm>
            <a:off x="636729" y="1"/>
            <a:ext cx="7870559" cy="8289192"/>
          </a:xfrm>
          <a:prstGeom prst="rect">
            <a:avLst/>
          </a:prstGeom>
          <a:noFill/>
        </p:spPr>
        <p:txBody>
          <a:bodyPr wrap="square" rtlCol="0">
            <a:spAutoFit/>
          </a:bodyPr>
          <a:lstStyle/>
          <a:p>
            <a:pPr algn="ctr"/>
            <a:r>
              <a:rPr lang="en-US" sz="3200" b="1" dirty="0"/>
              <a:t>Additional Resources</a:t>
            </a:r>
          </a:p>
          <a:p>
            <a:endParaRPr lang="en-US" dirty="0"/>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Reading Captains: </a:t>
            </a:r>
            <a:r>
              <a:rPr lang="en-US" kern="100" dirty="0">
                <a:latin typeface="Calibri" panose="020F0502020204030204" pitchFamily="34" charset="0"/>
                <a:ea typeface="Calibri" panose="020F0502020204030204" pitchFamily="34" charset="0"/>
                <a:cs typeface="Times New Roman" panose="02020603050405020304" pitchFamily="18" charset="0"/>
                <a:hlinkClick r:id="rId3"/>
              </a:rPr>
              <a:t>https://www.readby4th.org/</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High Scope (free): </a:t>
            </a:r>
            <a:r>
              <a:rPr lang="en-US" kern="100" dirty="0">
                <a:latin typeface="Calibri" panose="020F0502020204030204" pitchFamily="34" charset="0"/>
                <a:ea typeface="Calibri" panose="020F0502020204030204" pitchFamily="34" charset="0"/>
                <a:cs typeface="Times New Roman" panose="02020603050405020304" pitchFamily="18" charset="0"/>
                <a:hlinkClick r:id="rId4"/>
              </a:rPr>
              <a:t>https://highscope.org/</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Power Up Your Business: </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hlinkClick r:id="rId5"/>
              </a:rPr>
              <a:t>https://www.ccp.edu/workforce-development-and-economic-innovation/small-business-resources/power-your-business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The National Association for Family Child Care: </a:t>
            </a:r>
            <a:r>
              <a:rPr lang="en-US" kern="100" dirty="0">
                <a:latin typeface="Calibri" panose="020F0502020204030204" pitchFamily="34" charset="0"/>
                <a:ea typeface="Calibri" panose="020F0502020204030204" pitchFamily="34" charset="0"/>
                <a:cs typeface="Times New Roman" panose="02020603050405020304" pitchFamily="18" charset="0"/>
                <a:hlinkClick r:id="rId6"/>
              </a:rPr>
              <a:t>https://nafcc.org/</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Temple Fox School of Business: </a:t>
            </a:r>
            <a:r>
              <a:rPr lang="en-US" kern="100" dirty="0">
                <a:latin typeface="Calibri" panose="020F0502020204030204" pitchFamily="34" charset="0"/>
                <a:ea typeface="Calibri" panose="020F0502020204030204" pitchFamily="34" charset="0"/>
                <a:cs typeface="Times New Roman" panose="02020603050405020304" pitchFamily="18" charset="0"/>
                <a:hlinkClick r:id="rId7"/>
              </a:rPr>
              <a:t>https://www.fox.temple.edu/news/2023/04/sustainability-small-business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b="1" kern="100" dirty="0">
              <a:latin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cs typeface="Times New Roman" panose="02020603050405020304" pitchFamily="18" charset="0"/>
              </a:rPr>
              <a:t>Creative Movement and Music Teaching Artists | KWEST Arts</a:t>
            </a: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hlinkClick r:id="rId8"/>
              </a:rPr>
              <a:t>https://settlementmusic.org/opportunities/creative-movement-and-music-teaching-artists-kwest-arts/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90178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EC5DCE-6DC4-3BF1-CDCD-CB9A88A96343}"/>
              </a:ext>
            </a:extLst>
          </p:cNvPr>
          <p:cNvSpPr txBox="1"/>
          <p:nvPr/>
        </p:nvSpPr>
        <p:spPr>
          <a:xfrm>
            <a:off x="3810000" y="1818480"/>
            <a:ext cx="524419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02020"/>
                </a:solidFill>
                <a:effectLst/>
                <a:uLnTx/>
                <a:uFillTx/>
                <a:latin typeface="Open Sans" panose="020B0606030504020204" pitchFamily="34" charset="0"/>
                <a:ea typeface="+mn-ea"/>
                <a:cs typeface="+mn-cs"/>
              </a:rPr>
              <a:t>Program Assistant, Healthy Buildings Program, Southeastern PA</a:t>
            </a:r>
          </a:p>
        </p:txBody>
      </p:sp>
      <p:sp>
        <p:nvSpPr>
          <p:cNvPr id="6" name="TextBox 5">
            <a:extLst>
              <a:ext uri="{FF2B5EF4-FFF2-40B4-BE49-F238E27FC236}">
                <a16:creationId xmlns:a16="http://schemas.microsoft.com/office/drawing/2014/main" id="{827D1207-D642-6821-819A-E772D0A63001}"/>
              </a:ext>
            </a:extLst>
          </p:cNvPr>
          <p:cNvSpPr txBox="1"/>
          <p:nvPr/>
        </p:nvSpPr>
        <p:spPr>
          <a:xfrm>
            <a:off x="76201" y="4560317"/>
            <a:ext cx="90677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Randy Persaud, MPH</a:t>
            </a:r>
          </a:p>
        </p:txBody>
      </p:sp>
      <p:pic>
        <p:nvPicPr>
          <p:cNvPr id="2" name="Picture 1">
            <a:extLst>
              <a:ext uri="{FF2B5EF4-FFF2-40B4-BE49-F238E27FC236}">
                <a16:creationId xmlns:a16="http://schemas.microsoft.com/office/drawing/2014/main" id="{1C6A925F-759A-EE5F-7956-89B0096F3AB6}"/>
              </a:ext>
            </a:extLst>
          </p:cNvPr>
          <p:cNvPicPr>
            <a:picLocks noChangeAspect="1"/>
          </p:cNvPicPr>
          <p:nvPr/>
        </p:nvPicPr>
        <p:blipFill>
          <a:blip r:embed="rId2"/>
          <a:stretch>
            <a:fillRect/>
          </a:stretch>
        </p:blipFill>
        <p:spPr>
          <a:xfrm>
            <a:off x="297094" y="1151752"/>
            <a:ext cx="3083472" cy="3083472"/>
          </a:xfrm>
          <a:prstGeom prst="rect">
            <a:avLst/>
          </a:prstGeom>
        </p:spPr>
      </p:pic>
    </p:spTree>
    <p:extLst>
      <p:ext uri="{BB962C8B-B14F-4D97-AF65-F5344CB8AC3E}">
        <p14:creationId xmlns:p14="http://schemas.microsoft.com/office/powerpoint/2010/main" val="2400578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756F7-9C5B-411D-EC3B-CF241EDE90A5}"/>
              </a:ext>
            </a:extLst>
          </p:cNvPr>
          <p:cNvPicPr>
            <a:picLocks noChangeAspect="1"/>
          </p:cNvPicPr>
          <p:nvPr/>
        </p:nvPicPr>
        <p:blipFill>
          <a:blip r:embed="rId2"/>
          <a:stretch>
            <a:fillRect/>
          </a:stretch>
        </p:blipFill>
        <p:spPr>
          <a:xfrm>
            <a:off x="2266671" y="1876092"/>
            <a:ext cx="4610658" cy="4610658"/>
          </a:xfrm>
          <a:prstGeom prst="rect">
            <a:avLst/>
          </a:prstGeom>
        </p:spPr>
      </p:pic>
      <p:sp>
        <p:nvSpPr>
          <p:cNvPr id="4" name="TextBox 3">
            <a:extLst>
              <a:ext uri="{FF2B5EF4-FFF2-40B4-BE49-F238E27FC236}">
                <a16:creationId xmlns:a16="http://schemas.microsoft.com/office/drawing/2014/main" id="{DBF6CB21-C830-8C9A-AF48-6D57879C2F90}"/>
              </a:ext>
            </a:extLst>
          </p:cNvPr>
          <p:cNvSpPr txBox="1"/>
          <p:nvPr/>
        </p:nvSpPr>
        <p:spPr>
          <a:xfrm>
            <a:off x="2069982" y="614163"/>
            <a:ext cx="5004036" cy="769441"/>
          </a:xfrm>
          <a:prstGeom prst="rect">
            <a:avLst/>
          </a:prstGeom>
          <a:noFill/>
        </p:spPr>
        <p:txBody>
          <a:bodyPr wrap="square">
            <a:spAutoFit/>
          </a:bodyPr>
          <a:lstStyle/>
          <a:p>
            <a:pPr algn="ctr"/>
            <a:r>
              <a:rPr lang="en-US" sz="4400" b="1" dirty="0"/>
              <a:t>FUN GIVE AWAY</a:t>
            </a:r>
          </a:p>
        </p:txBody>
      </p:sp>
    </p:spTree>
    <p:extLst>
      <p:ext uri="{BB962C8B-B14F-4D97-AF65-F5344CB8AC3E}">
        <p14:creationId xmlns:p14="http://schemas.microsoft.com/office/powerpoint/2010/main" val="2233635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BD6994D-E83E-4F4D-951E-C3B8CDA1FA8F}"/>
              </a:ext>
            </a:extLst>
          </p:cNvPr>
          <p:cNvSpPr/>
          <p:nvPr/>
        </p:nvSpPr>
        <p:spPr>
          <a:xfrm>
            <a:off x="0" y="685808"/>
            <a:ext cx="9144000" cy="5307347"/>
          </a:xfrm>
          <a:prstGeom prst="rect">
            <a:avLst/>
          </a:prstGeom>
          <a:solidFill>
            <a:srgbClr val="6B9B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en-US" sz="1200">
                <a:solidFill>
                  <a:prstClr val="white"/>
                </a:solidFill>
                <a:latin typeface="Gill Sans MT" panose="020B0502020104020203"/>
              </a:rPr>
              <a:t>Innovative Models for Organizations</a:t>
            </a:r>
          </a:p>
          <a:p>
            <a:pPr defTabSz="342900"/>
            <a:r>
              <a:rPr lang="en-US" sz="1200">
                <a:solidFill>
                  <a:prstClr val="white"/>
                </a:solidFill>
                <a:latin typeface="Gill Sans MT" panose="020B0502020104020203"/>
              </a:rPr>
              <a:t>Teri Bell</a:t>
            </a:r>
          </a:p>
          <a:p>
            <a:pPr defTabSz="342900"/>
            <a:r>
              <a:rPr lang="en-US" sz="1200">
                <a:solidFill>
                  <a:prstClr val="white"/>
                </a:solidFill>
                <a:latin typeface="Gill Sans MT" panose="020B0502020104020203"/>
                <a:hlinkClick r:id="rId2"/>
              </a:rPr>
              <a:t>teri.bell@reinvestment.com</a:t>
            </a:r>
            <a:endParaRPr lang="en-US" sz="1200">
              <a:solidFill>
                <a:prstClr val="white"/>
              </a:solidFill>
              <a:latin typeface="Gill Sans MT" panose="020B0502020104020203"/>
            </a:endParaRPr>
          </a:p>
          <a:p>
            <a:pPr defTabSz="342900"/>
            <a:r>
              <a:rPr lang="en-US" sz="1200">
                <a:solidFill>
                  <a:prstClr val="white"/>
                </a:solidFill>
                <a:latin typeface="Gill Sans MT" panose="020B0502020104020203"/>
              </a:rPr>
              <a:t>215.574.5951</a:t>
            </a:r>
          </a:p>
        </p:txBody>
      </p:sp>
      <p:pic>
        <p:nvPicPr>
          <p:cNvPr id="10" name="Picture 9" descr="Icon&#10;&#10;Description automatically generated">
            <a:extLst>
              <a:ext uri="{FF2B5EF4-FFF2-40B4-BE49-F238E27FC236}">
                <a16:creationId xmlns:a16="http://schemas.microsoft.com/office/drawing/2014/main" id="{E10446C6-420C-46AE-A69E-BCC9426CAD28}"/>
              </a:ext>
            </a:extLst>
          </p:cNvPr>
          <p:cNvPicPr>
            <a:picLocks noChangeAspect="1"/>
          </p:cNvPicPr>
          <p:nvPr/>
        </p:nvPicPr>
        <p:blipFill rotWithShape="1">
          <a:blip r:embed="rId3">
            <a:extLst>
              <a:ext uri="{28A0092B-C50C-407E-A947-70E740481C1C}">
                <a14:useLocalDpi xmlns:a14="http://schemas.microsoft.com/office/drawing/2010/main" val="0"/>
              </a:ext>
            </a:extLst>
          </a:blip>
          <a:srcRect l="1" r="63761"/>
          <a:stretch/>
        </p:blipFill>
        <p:spPr>
          <a:xfrm>
            <a:off x="-2293" y="857258"/>
            <a:ext cx="3028376" cy="5135897"/>
          </a:xfrm>
          <a:prstGeom prst="rect">
            <a:avLst/>
          </a:prstGeom>
        </p:spPr>
      </p:pic>
      <p:sp>
        <p:nvSpPr>
          <p:cNvPr id="13" name="Title 1">
            <a:extLst>
              <a:ext uri="{FF2B5EF4-FFF2-40B4-BE49-F238E27FC236}">
                <a16:creationId xmlns:a16="http://schemas.microsoft.com/office/drawing/2014/main" id="{7F548C48-5436-4157-8579-F291ABF21651}"/>
              </a:ext>
            </a:extLst>
          </p:cNvPr>
          <p:cNvSpPr txBox="1">
            <a:spLocks/>
          </p:cNvSpPr>
          <p:nvPr/>
        </p:nvSpPr>
        <p:spPr>
          <a:xfrm>
            <a:off x="242690" y="1058777"/>
            <a:ext cx="2340205" cy="254062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spcBef>
                <a:spcPts val="0"/>
              </a:spcBef>
              <a:spcAft>
                <a:spcPts val="600"/>
              </a:spcAft>
            </a:pPr>
            <a:r>
              <a:rPr lang="en-US" sz="3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Let’s Stay Connected</a:t>
            </a:r>
            <a:endParaRPr lang="en-US" sz="3000" dirty="0">
              <a:solidFill>
                <a:srgbClr val="FFFFFF"/>
              </a:solidFill>
              <a:latin typeface="Gill Sans MT" panose="020B0502020104020203"/>
            </a:endParaRPr>
          </a:p>
        </p:txBody>
      </p:sp>
      <p:sp>
        <p:nvSpPr>
          <p:cNvPr id="15" name="TextBox 14">
            <a:extLst>
              <a:ext uri="{FF2B5EF4-FFF2-40B4-BE49-F238E27FC236}">
                <a16:creationId xmlns:a16="http://schemas.microsoft.com/office/drawing/2014/main" id="{F27410DB-0AFA-442C-ACD8-237D7F1B548E}"/>
              </a:ext>
            </a:extLst>
          </p:cNvPr>
          <p:cNvSpPr txBox="1"/>
          <p:nvPr/>
        </p:nvSpPr>
        <p:spPr>
          <a:xfrm>
            <a:off x="417738" y="4687934"/>
            <a:ext cx="2564612" cy="577081"/>
          </a:xfrm>
          <a:prstGeom prst="rect">
            <a:avLst/>
          </a:prstGeom>
          <a:noFill/>
        </p:spPr>
        <p:txBody>
          <a:bodyPr wrap="square" rtlCol="0">
            <a:spAutoFit/>
          </a:bodyPr>
          <a:lstStyle/>
          <a:p>
            <a:pPr defTabSz="342900"/>
            <a:r>
              <a:rPr lang="en-US" sz="1050" b="1" dirty="0">
                <a:solidFill>
                  <a:prstClr val="white"/>
                </a:solidFill>
                <a:latin typeface="Gill Sans MT" panose="020B0502020104020203"/>
              </a:rPr>
              <a:t>Join our Facebook Group:</a:t>
            </a:r>
          </a:p>
          <a:p>
            <a:pPr defTabSz="342900"/>
            <a:r>
              <a:rPr lang="en-US" sz="1050" b="1" dirty="0">
                <a:solidFill>
                  <a:prstClr val="white"/>
                </a:solidFill>
                <a:latin typeface="Gill Sans MT" panose="020B0502020104020203"/>
              </a:rPr>
              <a:t>Coaching to Success by </a:t>
            </a:r>
            <a:br>
              <a:rPr lang="en-US" sz="1050" b="1" dirty="0">
                <a:solidFill>
                  <a:prstClr val="white"/>
                </a:solidFill>
                <a:latin typeface="Gill Sans MT" panose="020B0502020104020203"/>
              </a:rPr>
            </a:br>
            <a:r>
              <a:rPr lang="en-US" sz="1050" b="1" dirty="0">
                <a:solidFill>
                  <a:prstClr val="white"/>
                </a:solidFill>
                <a:latin typeface="Gill Sans MT" panose="020B0502020104020203"/>
              </a:rPr>
              <a:t>Reinvestment Fund</a:t>
            </a:r>
          </a:p>
        </p:txBody>
      </p:sp>
      <p:pic>
        <p:nvPicPr>
          <p:cNvPr id="12" name="Picture 11">
            <a:extLst>
              <a:ext uri="{FF2B5EF4-FFF2-40B4-BE49-F238E27FC236}">
                <a16:creationId xmlns:a16="http://schemas.microsoft.com/office/drawing/2014/main" id="{07F119FF-BDB4-4837-9C4E-41D403661B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05" t="7932" r="21315" b="707"/>
          <a:stretch/>
        </p:blipFill>
        <p:spPr>
          <a:xfrm>
            <a:off x="7447597" y="3939412"/>
            <a:ext cx="1292984" cy="1303020"/>
          </a:xfrm>
          <a:prstGeom prst="ellipse">
            <a:avLst/>
          </a:prstGeom>
        </p:spPr>
      </p:pic>
      <p:pic>
        <p:nvPicPr>
          <p:cNvPr id="16" name="Picture 15" descr="Icon&#10;&#10;Description automatically generated">
            <a:extLst>
              <a:ext uri="{FF2B5EF4-FFF2-40B4-BE49-F238E27FC236}">
                <a16:creationId xmlns:a16="http://schemas.microsoft.com/office/drawing/2014/main" id="{13D7FCF6-C4ED-45FF-8C99-F6173A0DA1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630" t="1361" r="22262" b="2198"/>
          <a:stretch/>
        </p:blipFill>
        <p:spPr>
          <a:xfrm>
            <a:off x="3268765" y="2652856"/>
            <a:ext cx="1303020" cy="1286556"/>
          </a:xfrm>
          <a:prstGeom prst="ellipse">
            <a:avLst/>
          </a:prstGeom>
        </p:spPr>
      </p:pic>
      <p:pic>
        <p:nvPicPr>
          <p:cNvPr id="3" name="Picture 2" descr="Icon&#10;&#10;Description automatically generated">
            <a:extLst>
              <a:ext uri="{FF2B5EF4-FFF2-40B4-BE49-F238E27FC236}">
                <a16:creationId xmlns:a16="http://schemas.microsoft.com/office/drawing/2014/main" id="{1C69DFD6-F18B-4753-8DF2-B3F77AE705CB}"/>
              </a:ext>
            </a:extLst>
          </p:cNvPr>
          <p:cNvPicPr>
            <a:picLocks noChangeAspect="1"/>
          </p:cNvPicPr>
          <p:nvPr/>
        </p:nvPicPr>
        <p:blipFill rotWithShape="1">
          <a:blip r:embed="rId3">
            <a:extLst>
              <a:ext uri="{28A0092B-C50C-407E-A947-70E740481C1C}">
                <a14:useLocalDpi xmlns:a14="http://schemas.microsoft.com/office/drawing/2010/main" val="0"/>
              </a:ext>
            </a:extLst>
          </a:blip>
          <a:srcRect l="27946" t="21963" r="27946" b="11648"/>
          <a:stretch/>
        </p:blipFill>
        <p:spPr>
          <a:xfrm>
            <a:off x="7437561" y="1025517"/>
            <a:ext cx="1303020" cy="1260748"/>
          </a:xfrm>
          <a:prstGeom prst="ellipse">
            <a:avLst/>
          </a:prstGeom>
        </p:spPr>
      </p:pic>
      <p:sp>
        <p:nvSpPr>
          <p:cNvPr id="17" name="Rectangle 16">
            <a:extLst>
              <a:ext uri="{FF2B5EF4-FFF2-40B4-BE49-F238E27FC236}">
                <a16:creationId xmlns:a16="http://schemas.microsoft.com/office/drawing/2014/main" id="{4AC5DE7E-0246-4EB6-A022-A504A014BD7D}"/>
              </a:ext>
            </a:extLst>
          </p:cNvPr>
          <p:cNvSpPr/>
          <p:nvPr/>
        </p:nvSpPr>
        <p:spPr>
          <a:xfrm>
            <a:off x="3132034" y="5570486"/>
            <a:ext cx="6011966" cy="369332"/>
          </a:xfrm>
          <a:prstGeom prst="rect">
            <a:avLst/>
          </a:prstGeom>
        </p:spPr>
        <p:txBody>
          <a:bodyPr wrap="square">
            <a:spAutoFit/>
          </a:bodyPr>
          <a:lstStyle/>
          <a:p>
            <a:pPr algn="ctr" defTabSz="342900"/>
            <a:r>
              <a:rPr lang="en-US" sz="900" i="1" dirty="0">
                <a:solidFill>
                  <a:srgbClr val="005198"/>
                </a:solidFill>
                <a:latin typeface="YAD7QhG2T6o 0"/>
              </a:rPr>
              <a:t>Coaching to Success is managed by Reinvestment Fund and made possible with support from </a:t>
            </a:r>
            <a:br>
              <a:rPr lang="en-US" sz="900" i="1" dirty="0">
                <a:solidFill>
                  <a:srgbClr val="005198"/>
                </a:solidFill>
                <a:latin typeface="YAD7QhG2T6o 0"/>
              </a:rPr>
            </a:br>
            <a:r>
              <a:rPr lang="en-US" sz="900" i="1" dirty="0">
                <a:solidFill>
                  <a:srgbClr val="005198"/>
                </a:solidFill>
                <a:latin typeface="YAD7QhG2T6o 0"/>
              </a:rPr>
              <a:t>Vanguard Strong Start for Kids Program™.</a:t>
            </a:r>
            <a:endParaRPr lang="en-US" sz="900" dirty="0">
              <a:solidFill>
                <a:srgbClr val="005198"/>
              </a:solidFill>
              <a:latin typeface="YAD7QhG2T6o 0"/>
            </a:endParaRPr>
          </a:p>
        </p:txBody>
      </p:sp>
      <p:sp>
        <p:nvSpPr>
          <p:cNvPr id="4" name="Rectangle 3">
            <a:extLst>
              <a:ext uri="{FF2B5EF4-FFF2-40B4-BE49-F238E27FC236}">
                <a16:creationId xmlns:a16="http://schemas.microsoft.com/office/drawing/2014/main" id="{75B2991C-7B20-4006-8278-450E2CC73654}"/>
              </a:ext>
            </a:extLst>
          </p:cNvPr>
          <p:cNvSpPr/>
          <p:nvPr/>
        </p:nvSpPr>
        <p:spPr>
          <a:xfrm>
            <a:off x="3271058" y="1304938"/>
            <a:ext cx="4572000" cy="1015663"/>
          </a:xfrm>
          <a:prstGeom prst="rect">
            <a:avLst/>
          </a:prstGeom>
        </p:spPr>
        <p:txBody>
          <a:bodyPr>
            <a:spAutoFit/>
          </a:bodyPr>
          <a:lstStyle/>
          <a:p>
            <a:pPr defTabSz="342900"/>
            <a:r>
              <a:rPr lang="en-US" sz="1200" dirty="0">
                <a:solidFill>
                  <a:prstClr val="white"/>
                </a:solidFill>
                <a:latin typeface="Segoe UI" panose="020B0502040204020203" pitchFamily="34" charset="0"/>
                <a:ea typeface="Calibri" panose="020F0502020204030204" pitchFamily="34" charset="0"/>
              </a:rPr>
              <a:t>Business &amp; Financial Consultant</a:t>
            </a:r>
          </a:p>
          <a:p>
            <a:pPr defTabSz="342900"/>
            <a:r>
              <a:rPr lang="en-US" sz="1200" dirty="0">
                <a:solidFill>
                  <a:prstClr val="white"/>
                </a:solidFill>
                <a:latin typeface="Segoe UI" panose="020B0502040204020203" pitchFamily="34" charset="0"/>
                <a:ea typeface="Calibri" panose="020F0502020204030204" pitchFamily="34" charset="0"/>
              </a:rPr>
              <a:t>Desmond Hudson</a:t>
            </a:r>
          </a:p>
          <a:p>
            <a:pPr defTabSz="342900"/>
            <a:r>
              <a:rPr lang="en-US" sz="1200" dirty="0">
                <a:solidFill>
                  <a:prstClr val="white"/>
                </a:solidFill>
                <a:latin typeface="Segoe UI" panose="020B0502040204020203" pitchFamily="34" charset="0"/>
                <a:ea typeface="Calibri" panose="020F0502020204030204" pitchFamily="34" charset="0"/>
              </a:rPr>
              <a:t>Enrolled Agent</a:t>
            </a:r>
          </a:p>
          <a:p>
            <a:pPr defTabSz="342900"/>
            <a:r>
              <a:rPr lang="en-US" sz="1200" dirty="0">
                <a:solidFill>
                  <a:prstClr val="white"/>
                </a:solidFill>
                <a:latin typeface="Segoe UI" panose="020B0502040204020203" pitchFamily="34" charset="0"/>
              </a:rPr>
              <a:t>Dhudson@hudsontaxservices.com</a:t>
            </a:r>
            <a:endParaRPr lang="en-US" sz="1200" dirty="0">
              <a:solidFill>
                <a:prstClr val="white"/>
              </a:solidFill>
              <a:latin typeface="Gill Sans MT" panose="020B0502020104020203"/>
            </a:endParaRPr>
          </a:p>
          <a:p>
            <a:pPr defTabSz="342900"/>
            <a:r>
              <a:rPr lang="en-US" sz="1200" dirty="0">
                <a:solidFill>
                  <a:prstClr val="white"/>
                </a:solidFill>
                <a:latin typeface="OpenSans-Regular"/>
              </a:rPr>
              <a:t>267.603.3487</a:t>
            </a:r>
          </a:p>
        </p:txBody>
      </p:sp>
      <p:sp>
        <p:nvSpPr>
          <p:cNvPr id="6" name="Rectangle 5">
            <a:extLst>
              <a:ext uri="{FF2B5EF4-FFF2-40B4-BE49-F238E27FC236}">
                <a16:creationId xmlns:a16="http://schemas.microsoft.com/office/drawing/2014/main" id="{54AAE9F2-671A-4CAD-8892-7D9680EC668A}"/>
              </a:ext>
            </a:extLst>
          </p:cNvPr>
          <p:cNvSpPr/>
          <p:nvPr/>
        </p:nvSpPr>
        <p:spPr>
          <a:xfrm>
            <a:off x="4739023" y="2826743"/>
            <a:ext cx="4001567" cy="923330"/>
          </a:xfrm>
          <a:prstGeom prst="rect">
            <a:avLst/>
          </a:prstGeom>
        </p:spPr>
        <p:txBody>
          <a:bodyPr wrap="square">
            <a:spAutoFit/>
          </a:bodyPr>
          <a:lstStyle/>
          <a:p>
            <a:pPr defTabSz="342900"/>
            <a:r>
              <a:rPr lang="en-US" sz="1350" dirty="0">
                <a:solidFill>
                  <a:prstClr val="white"/>
                </a:solidFill>
                <a:latin typeface="QuicksandPro-Bold" panose="00000800000000000000" pitchFamily="50" charset="0"/>
              </a:rPr>
              <a:t>Peer Networking &amp; Knowledge Sharing</a:t>
            </a:r>
          </a:p>
          <a:p>
            <a:pPr defTabSz="342900"/>
            <a:r>
              <a:rPr lang="en-US" sz="1350" dirty="0">
                <a:solidFill>
                  <a:prstClr val="white"/>
                </a:solidFill>
                <a:latin typeface="OpenSans-Italic"/>
              </a:rPr>
              <a:t>Sharon Neilson</a:t>
            </a:r>
          </a:p>
          <a:p>
            <a:pPr defTabSz="342900"/>
            <a:r>
              <a:rPr lang="en-US" sz="1350" dirty="0">
                <a:solidFill>
                  <a:prstClr val="white"/>
                </a:solidFill>
                <a:latin typeface="OpenSans-Regular"/>
              </a:rPr>
              <a:t>sharon.neilson@reinvestment.com</a:t>
            </a:r>
          </a:p>
          <a:p>
            <a:pPr defTabSz="342900"/>
            <a:r>
              <a:rPr lang="en-US" sz="1350" dirty="0">
                <a:solidFill>
                  <a:prstClr val="white"/>
                </a:solidFill>
                <a:latin typeface="OpenSans-Regular"/>
              </a:rPr>
              <a:t>215.868.1661</a:t>
            </a:r>
          </a:p>
        </p:txBody>
      </p:sp>
      <p:sp>
        <p:nvSpPr>
          <p:cNvPr id="8" name="Rectangle 7">
            <a:extLst>
              <a:ext uri="{FF2B5EF4-FFF2-40B4-BE49-F238E27FC236}">
                <a16:creationId xmlns:a16="http://schemas.microsoft.com/office/drawing/2014/main" id="{F46F8D59-393C-4594-924D-9D095108AC85}"/>
              </a:ext>
            </a:extLst>
          </p:cNvPr>
          <p:cNvSpPr/>
          <p:nvPr/>
        </p:nvSpPr>
        <p:spPr>
          <a:xfrm>
            <a:off x="3615895" y="4267465"/>
            <a:ext cx="4572000" cy="900246"/>
          </a:xfrm>
          <a:prstGeom prst="rect">
            <a:avLst/>
          </a:prstGeom>
        </p:spPr>
        <p:txBody>
          <a:bodyPr>
            <a:spAutoFit/>
          </a:bodyPr>
          <a:lstStyle/>
          <a:p>
            <a:pPr defTabSz="342900"/>
            <a:r>
              <a:rPr lang="en-US" sz="1350" dirty="0">
                <a:solidFill>
                  <a:prstClr val="white"/>
                </a:solidFill>
                <a:latin typeface="QuicksandPro-Bold" panose="00000800000000000000" pitchFamily="50" charset="0"/>
              </a:rPr>
              <a:t>Peer Networking &amp; Knowledge Sharing</a:t>
            </a:r>
          </a:p>
          <a:p>
            <a:pPr defTabSz="342900"/>
            <a:r>
              <a:rPr lang="en-US" sz="1350" dirty="0">
                <a:solidFill>
                  <a:prstClr val="white"/>
                </a:solidFill>
                <a:latin typeface="OpenSans-Italic"/>
              </a:rPr>
              <a:t>Jacqueline Hinnant</a:t>
            </a:r>
          </a:p>
          <a:p>
            <a:pPr defTabSz="342900"/>
            <a:r>
              <a:rPr lang="en-US" sz="1200" dirty="0">
                <a:solidFill>
                  <a:prstClr val="white"/>
                </a:solidFill>
                <a:latin typeface="Arial" panose="020B0604020202020204" pitchFamily="34" charset="0"/>
                <a:ea typeface="MS PGothic" panose="020B0600070205080204" pitchFamily="34" charset="-128"/>
              </a:rPr>
              <a:t>Jhinnant@PHMC.org</a:t>
            </a:r>
            <a:endParaRPr lang="en-US" sz="1200" dirty="0">
              <a:solidFill>
                <a:prstClr val="white"/>
              </a:solidFill>
              <a:latin typeface="Calibri" panose="020F0502020204030204" pitchFamily="34" charset="0"/>
              <a:ea typeface="MS PGothic" panose="020B0600070205080204" pitchFamily="34" charset="-128"/>
            </a:endParaRPr>
          </a:p>
          <a:p>
            <a:pPr defTabSz="342900"/>
            <a:r>
              <a:rPr lang="en-US" sz="1350" dirty="0">
                <a:solidFill>
                  <a:prstClr val="white"/>
                </a:solidFill>
                <a:latin typeface="OpenSans-Italic"/>
              </a:rPr>
              <a:t>267.846.0979</a:t>
            </a:r>
          </a:p>
        </p:txBody>
      </p:sp>
      <p:sp>
        <p:nvSpPr>
          <p:cNvPr id="19" name="TextBox 18">
            <a:extLst>
              <a:ext uri="{FF2B5EF4-FFF2-40B4-BE49-F238E27FC236}">
                <a16:creationId xmlns:a16="http://schemas.microsoft.com/office/drawing/2014/main" id="{2233E315-F407-4A4C-AA88-076EEBEB7AAF}"/>
              </a:ext>
            </a:extLst>
          </p:cNvPr>
          <p:cNvSpPr txBox="1"/>
          <p:nvPr/>
        </p:nvSpPr>
        <p:spPr>
          <a:xfrm>
            <a:off x="403419" y="5242440"/>
            <a:ext cx="2564612" cy="392415"/>
          </a:xfrm>
          <a:prstGeom prst="rect">
            <a:avLst/>
          </a:prstGeom>
          <a:noFill/>
        </p:spPr>
        <p:txBody>
          <a:bodyPr wrap="square" rtlCol="0">
            <a:spAutoFit/>
          </a:bodyPr>
          <a:lstStyle/>
          <a:p>
            <a:pPr defTabSz="342900"/>
            <a:r>
              <a:rPr lang="en-US" sz="1050" b="1" dirty="0">
                <a:solidFill>
                  <a:prstClr val="white"/>
                </a:solidFill>
                <a:latin typeface="Gill Sans MT" panose="020B0502020104020203"/>
              </a:rPr>
              <a:t>Visit our website:</a:t>
            </a:r>
            <a:br>
              <a:rPr lang="en-US" sz="1050" b="1" dirty="0">
                <a:solidFill>
                  <a:prstClr val="white"/>
                </a:solidFill>
                <a:latin typeface="Gill Sans MT" panose="020B0502020104020203"/>
              </a:rPr>
            </a:br>
            <a:r>
              <a:rPr lang="en-US" sz="900" b="1" dirty="0">
                <a:solidFill>
                  <a:prstClr val="white"/>
                </a:solidFill>
                <a:latin typeface="Gill Sans MT" panose="020B0502020104020203"/>
              </a:rPr>
              <a:t>www.reinvestment.com/coachingtosuccess</a:t>
            </a:r>
            <a:endParaRPr lang="en-US" sz="1050" b="1" dirty="0">
              <a:solidFill>
                <a:prstClr val="white"/>
              </a:solidFill>
              <a:latin typeface="Gill Sans MT" panose="020B0502020104020203"/>
            </a:endParaRPr>
          </a:p>
        </p:txBody>
      </p:sp>
      <p:cxnSp>
        <p:nvCxnSpPr>
          <p:cNvPr id="21" name="Straight Connector 20">
            <a:extLst>
              <a:ext uri="{FF2B5EF4-FFF2-40B4-BE49-F238E27FC236}">
                <a16:creationId xmlns:a16="http://schemas.microsoft.com/office/drawing/2014/main" id="{AD3A0AAE-CFCD-4743-9959-B1542D3CE077}"/>
              </a:ext>
            </a:extLst>
          </p:cNvPr>
          <p:cNvCxnSpPr/>
          <p:nvPr/>
        </p:nvCxnSpPr>
        <p:spPr>
          <a:xfrm>
            <a:off x="316523" y="4656382"/>
            <a:ext cx="0" cy="1022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43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43000" y="857259"/>
            <a:ext cx="2210862" cy="5149249"/>
          </a:xfrm>
          <a:prstGeom prst="rect">
            <a:avLst/>
          </a:prstGeom>
          <a:solidFill>
            <a:srgbClr val="52ADA2"/>
          </a:solidFill>
        </p:spPr>
        <p:txBody>
          <a:bodyPr/>
          <a:lstStyle/>
          <a:p>
            <a:pPr defTabSz="457200"/>
            <a:endParaRPr lang="en-US" sz="900">
              <a:solidFill>
                <a:prstClr val="black"/>
              </a:solidFill>
              <a:latin typeface="Calibri"/>
            </a:endParaRPr>
          </a:p>
        </p:txBody>
      </p:sp>
      <p:sp>
        <p:nvSpPr>
          <p:cNvPr id="3" name="Freeform 3"/>
          <p:cNvSpPr/>
          <p:nvPr/>
        </p:nvSpPr>
        <p:spPr>
          <a:xfrm>
            <a:off x="1661752" y="1549698"/>
            <a:ext cx="2715629" cy="3758604"/>
          </a:xfrm>
          <a:custGeom>
            <a:avLst/>
            <a:gdLst/>
            <a:ahLst/>
            <a:cxnLst/>
            <a:rect l="l" t="t" r="r" b="b"/>
            <a:pathLst>
              <a:path w="5431257" h="7517207">
                <a:moveTo>
                  <a:pt x="0" y="0"/>
                </a:moveTo>
                <a:lnTo>
                  <a:pt x="5431257" y="0"/>
                </a:lnTo>
                <a:lnTo>
                  <a:pt x="5431257" y="7517208"/>
                </a:lnTo>
                <a:lnTo>
                  <a:pt x="0" y="7517208"/>
                </a:lnTo>
                <a:lnTo>
                  <a:pt x="0" y="0"/>
                </a:lnTo>
                <a:close/>
              </a:path>
            </a:pathLst>
          </a:custGeom>
          <a:blipFill>
            <a:blip r:embed="rId2"/>
            <a:stretch>
              <a:fillRect l="-73027" r="-73027"/>
            </a:stretch>
          </a:blipFill>
        </p:spPr>
        <p:txBody>
          <a:bodyPr/>
          <a:lstStyle/>
          <a:p>
            <a:pPr defTabSz="457200"/>
            <a:endParaRPr lang="en-US" sz="900">
              <a:solidFill>
                <a:prstClr val="black"/>
              </a:solidFill>
              <a:latin typeface="Calibri"/>
            </a:endParaRPr>
          </a:p>
        </p:txBody>
      </p:sp>
      <p:sp>
        <p:nvSpPr>
          <p:cNvPr id="4" name="Freeform 4"/>
          <p:cNvSpPr/>
          <p:nvPr/>
        </p:nvSpPr>
        <p:spPr>
          <a:xfrm>
            <a:off x="4857835" y="1549698"/>
            <a:ext cx="2688644" cy="1519084"/>
          </a:xfrm>
          <a:custGeom>
            <a:avLst/>
            <a:gdLst/>
            <a:ahLst/>
            <a:cxnLst/>
            <a:rect l="l" t="t" r="r" b="b"/>
            <a:pathLst>
              <a:path w="5377287" h="3038167">
                <a:moveTo>
                  <a:pt x="0" y="0"/>
                </a:moveTo>
                <a:lnTo>
                  <a:pt x="5377287" y="0"/>
                </a:lnTo>
                <a:lnTo>
                  <a:pt x="5377287" y="3038168"/>
                </a:lnTo>
                <a:lnTo>
                  <a:pt x="0" y="3038168"/>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6899030">
            <a:off x="6777441" y="5685929"/>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4"/>
            <a:stretch>
              <a:fillRect l="-2291" t="-4800" r="-8898"/>
            </a:stretch>
          </a:blipFill>
        </p:spPr>
        <p:txBody>
          <a:bodyPr/>
          <a:lstStyle/>
          <a:p>
            <a:pPr defTabSz="457200"/>
            <a:endParaRPr lang="en-US" sz="900">
              <a:solidFill>
                <a:prstClr val="black"/>
              </a:solidFill>
              <a:latin typeface="Calibri"/>
            </a:endParaRPr>
          </a:p>
        </p:txBody>
      </p:sp>
      <p:sp>
        <p:nvSpPr>
          <p:cNvPr id="6" name="Freeform 6"/>
          <p:cNvSpPr/>
          <p:nvPr/>
        </p:nvSpPr>
        <p:spPr>
          <a:xfrm>
            <a:off x="5431259" y="3151089"/>
            <a:ext cx="1541815" cy="1548607"/>
          </a:xfrm>
          <a:custGeom>
            <a:avLst/>
            <a:gdLst/>
            <a:ahLst/>
            <a:cxnLst/>
            <a:rect l="l" t="t" r="r" b="b"/>
            <a:pathLst>
              <a:path w="3083630" h="3097214">
                <a:moveTo>
                  <a:pt x="0" y="0"/>
                </a:moveTo>
                <a:lnTo>
                  <a:pt x="3083629" y="0"/>
                </a:lnTo>
                <a:lnTo>
                  <a:pt x="3083629" y="3097214"/>
                </a:lnTo>
                <a:lnTo>
                  <a:pt x="0" y="3097214"/>
                </a:lnTo>
                <a:lnTo>
                  <a:pt x="0" y="0"/>
                </a:lnTo>
                <a:close/>
              </a:path>
            </a:pathLst>
          </a:custGeom>
          <a:blipFill>
            <a:blip r:embed="rId5"/>
            <a:stretch>
              <a:fillRect/>
            </a:stretch>
          </a:blipFill>
        </p:spPr>
        <p:txBody>
          <a:bodyPr/>
          <a:lstStyle/>
          <a:p>
            <a:pPr defTabSz="457200"/>
            <a:endParaRPr lang="en-US" sz="900">
              <a:solidFill>
                <a:prstClr val="black"/>
              </a:solidFill>
              <a:latin typeface="Calibri"/>
            </a:endParaRPr>
          </a:p>
        </p:txBody>
      </p:sp>
      <p:sp>
        <p:nvSpPr>
          <p:cNvPr id="7" name="TextBox 7"/>
          <p:cNvSpPr txBox="1"/>
          <p:nvPr/>
        </p:nvSpPr>
        <p:spPr>
          <a:xfrm>
            <a:off x="4572009" y="4772362"/>
            <a:ext cx="3811373" cy="528030"/>
          </a:xfrm>
          <a:prstGeom prst="rect">
            <a:avLst/>
          </a:prstGeom>
        </p:spPr>
        <p:txBody>
          <a:bodyPr lIns="0" tIns="0" rIns="0" bIns="0" rtlCol="0" anchor="t">
            <a:spAutoFit/>
          </a:bodyPr>
          <a:lstStyle/>
          <a:p>
            <a:pPr defTabSz="457200">
              <a:lnSpc>
                <a:spcPts val="1435"/>
              </a:lnSpc>
            </a:pPr>
            <a:r>
              <a:rPr lang="en-US" sz="1025">
                <a:solidFill>
                  <a:srgbClr val="272727"/>
                </a:solidFill>
                <a:latin typeface="Merriweather"/>
              </a:rPr>
              <a:t>Lorna Rosenberg - Healthy Buildings Manager</a:t>
            </a:r>
          </a:p>
          <a:p>
            <a:pPr defTabSz="457200">
              <a:lnSpc>
                <a:spcPts val="1435"/>
              </a:lnSpc>
            </a:pPr>
            <a:r>
              <a:rPr lang="en-US" sz="1025">
                <a:solidFill>
                  <a:srgbClr val="272727"/>
                </a:solidFill>
                <a:latin typeface="Merriweather"/>
              </a:rPr>
              <a:t>Randy Persaud - Program Assistant</a:t>
            </a:r>
          </a:p>
          <a:p>
            <a:pPr defTabSz="457200">
              <a:lnSpc>
                <a:spcPts val="1435"/>
              </a:lnSpc>
              <a:spcBef>
                <a:spcPct val="0"/>
              </a:spcBef>
            </a:pPr>
            <a:r>
              <a:rPr lang="en-US" sz="1025">
                <a:solidFill>
                  <a:srgbClr val="272727"/>
                </a:solidFill>
                <a:latin typeface="Merriweather"/>
              </a:rPr>
              <a:t>Chanel Palmer - Research Assistant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291000">
            <a:off x="6659211" y="5605114"/>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2"/>
            <a:stretch>
              <a:fillRect l="-2291" t="-4800" r="-8898"/>
            </a:stretch>
          </a:blipFill>
        </p:spPr>
        <p:txBody>
          <a:bodyPr/>
          <a:lstStyle/>
          <a:p>
            <a:pPr defTabSz="457200"/>
            <a:endParaRPr lang="en-US" sz="900">
              <a:solidFill>
                <a:prstClr val="black"/>
              </a:solidFill>
              <a:latin typeface="Calibri"/>
            </a:endParaRPr>
          </a:p>
        </p:txBody>
      </p:sp>
      <p:sp>
        <p:nvSpPr>
          <p:cNvPr id="3" name="Freeform 3"/>
          <p:cNvSpPr/>
          <p:nvPr/>
        </p:nvSpPr>
        <p:spPr>
          <a:xfrm>
            <a:off x="5722472" y="2423105"/>
            <a:ext cx="2899123" cy="1623242"/>
          </a:xfrm>
          <a:custGeom>
            <a:avLst/>
            <a:gdLst/>
            <a:ahLst/>
            <a:cxnLst/>
            <a:rect l="l" t="t" r="r" b="b"/>
            <a:pathLst>
              <a:path w="5798246" h="3246483">
                <a:moveTo>
                  <a:pt x="0" y="0"/>
                </a:moveTo>
                <a:lnTo>
                  <a:pt x="5798246" y="0"/>
                </a:lnTo>
                <a:lnTo>
                  <a:pt x="5798246" y="3246483"/>
                </a:lnTo>
                <a:lnTo>
                  <a:pt x="0" y="3246483"/>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a:off x="3281274" y="2423105"/>
            <a:ext cx="2164510" cy="1554530"/>
          </a:xfrm>
          <a:custGeom>
            <a:avLst/>
            <a:gdLst/>
            <a:ahLst/>
            <a:cxnLst/>
            <a:rect l="l" t="t" r="r" b="b"/>
            <a:pathLst>
              <a:path w="4329019" h="3109060">
                <a:moveTo>
                  <a:pt x="0" y="0"/>
                </a:moveTo>
                <a:lnTo>
                  <a:pt x="4329019" y="0"/>
                </a:lnTo>
                <a:lnTo>
                  <a:pt x="4329019" y="3109060"/>
                </a:lnTo>
                <a:lnTo>
                  <a:pt x="0" y="3109060"/>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a:off x="514359" y="2158672"/>
            <a:ext cx="2734479" cy="2083413"/>
          </a:xfrm>
          <a:custGeom>
            <a:avLst/>
            <a:gdLst/>
            <a:ahLst/>
            <a:cxnLst/>
            <a:rect l="l" t="t" r="r" b="b"/>
            <a:pathLst>
              <a:path w="5468958" h="4166825">
                <a:moveTo>
                  <a:pt x="0" y="0"/>
                </a:moveTo>
                <a:lnTo>
                  <a:pt x="5468958" y="0"/>
                </a:lnTo>
                <a:lnTo>
                  <a:pt x="5468958" y="4166825"/>
                </a:lnTo>
                <a:lnTo>
                  <a:pt x="0" y="4166825"/>
                </a:lnTo>
                <a:lnTo>
                  <a:pt x="0" y="0"/>
                </a:lnTo>
                <a:close/>
              </a:path>
            </a:pathLst>
          </a:custGeom>
          <a:blipFill>
            <a:blip r:embed="rId5"/>
            <a:stretch>
              <a:fillRect/>
            </a:stretch>
          </a:blipFill>
        </p:spPr>
        <p:txBody>
          <a:bodyPr/>
          <a:lstStyle/>
          <a:p>
            <a:pPr defTabSz="457200"/>
            <a:endParaRPr lang="en-US" sz="900">
              <a:solidFill>
                <a:prstClr val="black"/>
              </a:solidFill>
              <a:latin typeface="Calibri"/>
            </a:endParaRPr>
          </a:p>
        </p:txBody>
      </p:sp>
      <p:sp>
        <p:nvSpPr>
          <p:cNvPr id="6" name="TextBox 6"/>
          <p:cNvSpPr txBox="1"/>
          <p:nvPr/>
        </p:nvSpPr>
        <p:spPr>
          <a:xfrm>
            <a:off x="649623" y="1448606"/>
            <a:ext cx="3811373" cy="504241"/>
          </a:xfrm>
          <a:prstGeom prst="rect">
            <a:avLst/>
          </a:prstGeom>
        </p:spPr>
        <p:txBody>
          <a:bodyPr lIns="0" tIns="0" rIns="0" bIns="0" rtlCol="0" anchor="t">
            <a:spAutoFit/>
          </a:bodyPr>
          <a:lstStyle/>
          <a:p>
            <a:pPr defTabSz="457200">
              <a:lnSpc>
                <a:spcPts val="4200"/>
              </a:lnSpc>
              <a:spcBef>
                <a:spcPct val="0"/>
              </a:spcBef>
            </a:pPr>
            <a:r>
              <a:rPr lang="en-US" sz="3000">
                <a:solidFill>
                  <a:srgbClr val="272727"/>
                </a:solidFill>
                <a:latin typeface="Merriweather"/>
              </a:rPr>
              <a:t>Overview</a:t>
            </a:r>
          </a:p>
        </p:txBody>
      </p:sp>
      <p:grpSp>
        <p:nvGrpSpPr>
          <p:cNvPr id="7" name="Group 7"/>
          <p:cNvGrpSpPr/>
          <p:nvPr/>
        </p:nvGrpSpPr>
        <p:grpSpPr>
          <a:xfrm>
            <a:off x="649624" y="4242077"/>
            <a:ext cx="2921329" cy="443504"/>
            <a:chOff x="0" y="0"/>
            <a:chExt cx="7790210" cy="1182677"/>
          </a:xfrm>
        </p:grpSpPr>
        <p:sp>
          <p:nvSpPr>
            <p:cNvPr id="8" name="Freeform 8"/>
            <p:cNvSpPr/>
            <p:nvPr/>
          </p:nvSpPr>
          <p:spPr>
            <a:xfrm>
              <a:off x="0" y="0"/>
              <a:ext cx="756578" cy="1166208"/>
            </a:xfrm>
            <a:custGeom>
              <a:avLst/>
              <a:gdLst/>
              <a:ahLst/>
              <a:cxnLst/>
              <a:rect l="l" t="t" r="r" b="b"/>
              <a:pathLst>
                <a:path w="756578" h="1166208">
                  <a:moveTo>
                    <a:pt x="0" y="0"/>
                  </a:moveTo>
                  <a:lnTo>
                    <a:pt x="756578" y="0"/>
                  </a:lnTo>
                  <a:lnTo>
                    <a:pt x="756578" y="1166208"/>
                  </a:lnTo>
                  <a:lnTo>
                    <a:pt x="0" y="1166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9" name="TextBox 9"/>
            <p:cNvSpPr txBox="1"/>
            <p:nvPr/>
          </p:nvSpPr>
          <p:spPr>
            <a:xfrm>
              <a:off x="756579" y="609528"/>
              <a:ext cx="7033631" cy="573149"/>
            </a:xfrm>
            <a:prstGeom prst="rect">
              <a:avLst/>
            </a:prstGeom>
          </p:spPr>
          <p:txBody>
            <a:bodyPr lIns="0" tIns="0" rIns="0" bIns="0" rtlCol="0" anchor="t">
              <a:spAutoFit/>
            </a:bodyPr>
            <a:lstStyle/>
            <a:p>
              <a:pPr defTabSz="457200">
                <a:lnSpc>
                  <a:spcPts val="1750"/>
                </a:lnSpc>
                <a:spcBef>
                  <a:spcPct val="0"/>
                </a:spcBef>
              </a:pPr>
              <a:r>
                <a:rPr lang="en-US" sz="1250">
                  <a:solidFill>
                    <a:srgbClr val="272727"/>
                  </a:solidFill>
                  <a:latin typeface="Merriweather"/>
                </a:rPr>
                <a:t>Pittsburgh and Philadelphia</a:t>
              </a:r>
            </a:p>
          </p:txBody>
        </p:sp>
      </p:grpSp>
      <p:sp>
        <p:nvSpPr>
          <p:cNvPr id="10" name="TextBox 10"/>
          <p:cNvSpPr txBox="1"/>
          <p:nvPr/>
        </p:nvSpPr>
        <p:spPr>
          <a:xfrm>
            <a:off x="649624" y="4822834"/>
            <a:ext cx="6202317" cy="676595"/>
          </a:xfrm>
          <a:prstGeom prst="rect">
            <a:avLst/>
          </a:prstGeom>
        </p:spPr>
        <p:txBody>
          <a:bodyPr lIns="0" tIns="0" rIns="0" bIns="0" rtlCol="0" anchor="t">
            <a:spAutoFit/>
          </a:bodyPr>
          <a:lstStyle/>
          <a:p>
            <a:pPr defTabSz="457200">
              <a:lnSpc>
                <a:spcPts val="1750"/>
              </a:lnSpc>
            </a:pPr>
            <a:r>
              <a:rPr lang="en-US" sz="1250">
                <a:solidFill>
                  <a:srgbClr val="272727"/>
                </a:solidFill>
                <a:latin typeface="Merriweather"/>
              </a:rPr>
              <a:t>EPA Grant</a:t>
            </a:r>
          </a:p>
          <a:p>
            <a:pPr marL="269875" lvl="1" indent="-134938" defTabSz="457200">
              <a:lnSpc>
                <a:spcPts val="1750"/>
              </a:lnSpc>
              <a:buFont typeface="Arial"/>
              <a:buChar char="•"/>
            </a:pPr>
            <a:r>
              <a:rPr lang="en-US" sz="1250">
                <a:solidFill>
                  <a:srgbClr val="272727"/>
                </a:solidFill>
                <a:latin typeface="Merriweather"/>
              </a:rPr>
              <a:t>Partners include Phila Office of Sustainability, Phila Department of Health, First Up, PHMC, ELRC 18, OCDEL, etc.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53959">
            <a:off x="6768035" y="5652407"/>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2"/>
            <a:stretch>
              <a:fillRect l="-2291" t="-4800" r="-8898"/>
            </a:stretch>
          </a:blipFill>
        </p:spPr>
        <p:txBody>
          <a:bodyPr/>
          <a:lstStyle/>
          <a:p>
            <a:pPr defTabSz="457200"/>
            <a:endParaRPr lang="en-US" sz="900">
              <a:solidFill>
                <a:prstClr val="black"/>
              </a:solidFill>
              <a:latin typeface="Calibri"/>
            </a:endParaRPr>
          </a:p>
        </p:txBody>
      </p:sp>
      <p:sp>
        <p:nvSpPr>
          <p:cNvPr id="3" name="TextBox 3"/>
          <p:cNvSpPr txBox="1"/>
          <p:nvPr/>
        </p:nvSpPr>
        <p:spPr>
          <a:xfrm>
            <a:off x="914400" y="1828800"/>
            <a:ext cx="7178724" cy="504241"/>
          </a:xfrm>
          <a:prstGeom prst="rect">
            <a:avLst/>
          </a:prstGeom>
        </p:spPr>
        <p:txBody>
          <a:bodyPr lIns="0" tIns="0" rIns="0" bIns="0" rtlCol="0" anchor="t">
            <a:spAutoFit/>
          </a:bodyPr>
          <a:lstStyle/>
          <a:p>
            <a:pPr defTabSz="457200">
              <a:lnSpc>
                <a:spcPts val="4200"/>
              </a:lnSpc>
              <a:spcBef>
                <a:spcPct val="0"/>
              </a:spcBef>
            </a:pPr>
            <a:r>
              <a:rPr lang="en-US" sz="3000" dirty="0">
                <a:solidFill>
                  <a:srgbClr val="272727"/>
                </a:solidFill>
                <a:latin typeface="Merriweather"/>
              </a:rPr>
              <a:t>Healthy Childcare Champion Program</a:t>
            </a:r>
          </a:p>
        </p:txBody>
      </p:sp>
      <p:sp>
        <p:nvSpPr>
          <p:cNvPr id="4" name="TextBox 4"/>
          <p:cNvSpPr txBox="1"/>
          <p:nvPr/>
        </p:nvSpPr>
        <p:spPr>
          <a:xfrm>
            <a:off x="1143000" y="3048000"/>
            <a:ext cx="6265963" cy="1867947"/>
          </a:xfrm>
          <a:prstGeom prst="rect">
            <a:avLst/>
          </a:prstGeom>
        </p:spPr>
        <p:txBody>
          <a:bodyPr lIns="0" tIns="0" rIns="0" bIns="0" rtlCol="0" anchor="t">
            <a:spAutoFit/>
          </a:bodyPr>
          <a:lstStyle/>
          <a:p>
            <a:pPr marL="323850" lvl="1" indent="-161925" defTabSz="457200">
              <a:lnSpc>
                <a:spcPts val="2100"/>
              </a:lnSpc>
              <a:buFont typeface="Arial"/>
              <a:buChar char="•"/>
            </a:pPr>
            <a:r>
              <a:rPr lang="en-US" sz="1500" dirty="0">
                <a:solidFill>
                  <a:srgbClr val="272727"/>
                </a:solidFill>
                <a:latin typeface="Merriweather"/>
              </a:rPr>
              <a:t>Only in Philadelphia</a:t>
            </a:r>
          </a:p>
          <a:p>
            <a:pPr marL="323850" lvl="1" indent="-161925" defTabSz="457200">
              <a:lnSpc>
                <a:spcPts val="2100"/>
              </a:lnSpc>
              <a:buFont typeface="Arial"/>
              <a:buChar char="•"/>
            </a:pPr>
            <a:r>
              <a:rPr lang="en-US" sz="1500" dirty="0">
                <a:solidFill>
                  <a:srgbClr val="272727"/>
                </a:solidFill>
                <a:latin typeface="Merriweather"/>
              </a:rPr>
              <a:t>Target Neighborhoods:</a:t>
            </a:r>
          </a:p>
          <a:p>
            <a:pPr marL="647700" lvl="2" indent="-215900" defTabSz="457200">
              <a:lnSpc>
                <a:spcPts val="2100"/>
              </a:lnSpc>
              <a:buFont typeface="Arial"/>
              <a:buChar char="⚬"/>
            </a:pPr>
            <a:r>
              <a:rPr lang="en-US" sz="1500" dirty="0">
                <a:solidFill>
                  <a:srgbClr val="272727"/>
                </a:solidFill>
                <a:latin typeface="Merriweather"/>
              </a:rPr>
              <a:t>Cobbs Creek</a:t>
            </a:r>
          </a:p>
          <a:p>
            <a:pPr marL="647700" lvl="2" indent="-215900" defTabSz="457200">
              <a:lnSpc>
                <a:spcPts val="2100"/>
              </a:lnSpc>
              <a:buFont typeface="Arial"/>
              <a:buChar char="⚬"/>
            </a:pPr>
            <a:r>
              <a:rPr lang="en-US" sz="1500" dirty="0">
                <a:solidFill>
                  <a:srgbClr val="272727"/>
                </a:solidFill>
                <a:latin typeface="Merriweather"/>
              </a:rPr>
              <a:t>Hunting Park</a:t>
            </a:r>
          </a:p>
          <a:p>
            <a:pPr marL="647700" lvl="2" indent="-215900" defTabSz="457200">
              <a:lnSpc>
                <a:spcPts val="2100"/>
              </a:lnSpc>
              <a:buFont typeface="Arial"/>
              <a:buChar char="⚬"/>
            </a:pPr>
            <a:r>
              <a:rPr lang="en-US" sz="1500" dirty="0">
                <a:solidFill>
                  <a:srgbClr val="272727"/>
                </a:solidFill>
                <a:latin typeface="Merriweather"/>
              </a:rPr>
              <a:t>Strawberry Mansion</a:t>
            </a:r>
          </a:p>
          <a:p>
            <a:pPr marL="647700" lvl="2" indent="-215900" defTabSz="457200">
              <a:lnSpc>
                <a:spcPts val="2100"/>
              </a:lnSpc>
              <a:buFont typeface="Arial"/>
              <a:buChar char="⚬"/>
            </a:pPr>
            <a:r>
              <a:rPr lang="en-US" sz="1500" dirty="0">
                <a:solidFill>
                  <a:srgbClr val="272727"/>
                </a:solidFill>
                <a:latin typeface="Merriweather"/>
              </a:rPr>
              <a:t>Point Breeze</a:t>
            </a:r>
          </a:p>
          <a:p>
            <a:pPr defTabSz="457200">
              <a:lnSpc>
                <a:spcPts val="2100"/>
              </a:lnSpc>
            </a:pPr>
            <a:r>
              <a:rPr lang="en-US" sz="1500" dirty="0">
                <a:solidFill>
                  <a:srgbClr val="272727"/>
                </a:solidFill>
                <a:latin typeface="Merriweather"/>
              </a:rPr>
              <a:t>**WILL WORK WITH ANY PROVIDER WITHIN THE CITY**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210644">
            <a:off x="6678650" y="5519712"/>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2"/>
            <a:stretch>
              <a:fillRect l="-2291" t="-4800" r="-8898"/>
            </a:stretch>
          </a:blipFill>
        </p:spPr>
        <p:txBody>
          <a:bodyPr/>
          <a:lstStyle/>
          <a:p>
            <a:pPr defTabSz="457200"/>
            <a:endParaRPr lang="en-US" sz="900">
              <a:solidFill>
                <a:prstClr val="black"/>
              </a:solidFill>
              <a:latin typeface="Calibri"/>
            </a:endParaRPr>
          </a:p>
        </p:txBody>
      </p:sp>
      <p:sp>
        <p:nvSpPr>
          <p:cNvPr id="3" name="Freeform 3"/>
          <p:cNvSpPr/>
          <p:nvPr/>
        </p:nvSpPr>
        <p:spPr>
          <a:xfrm>
            <a:off x="1828800" y="228600"/>
            <a:ext cx="4719322" cy="6019800"/>
          </a:xfrm>
          <a:custGeom>
            <a:avLst/>
            <a:gdLst/>
            <a:ahLst/>
            <a:cxnLst/>
            <a:rect l="l" t="t" r="r" b="b"/>
            <a:pathLst>
              <a:path w="6295545" h="8229600">
                <a:moveTo>
                  <a:pt x="0" y="0"/>
                </a:moveTo>
                <a:lnTo>
                  <a:pt x="6295546" y="0"/>
                </a:lnTo>
                <a:lnTo>
                  <a:pt x="6295546" y="8229600"/>
                </a:lnTo>
                <a:lnTo>
                  <a:pt x="0" y="8229600"/>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168974">
            <a:off x="6506356" y="5586011"/>
            <a:ext cx="3310027" cy="3781068"/>
          </a:xfrm>
          <a:custGeom>
            <a:avLst/>
            <a:gdLst/>
            <a:ahLst/>
            <a:cxnLst/>
            <a:rect l="l" t="t" r="r" b="b"/>
            <a:pathLst>
              <a:path w="6620054" h="7562136">
                <a:moveTo>
                  <a:pt x="0" y="0"/>
                </a:moveTo>
                <a:lnTo>
                  <a:pt x="6620054" y="0"/>
                </a:lnTo>
                <a:lnTo>
                  <a:pt x="6620054" y="7562136"/>
                </a:lnTo>
                <a:lnTo>
                  <a:pt x="0" y="7562136"/>
                </a:lnTo>
                <a:lnTo>
                  <a:pt x="0" y="0"/>
                </a:lnTo>
                <a:close/>
              </a:path>
            </a:pathLst>
          </a:custGeom>
          <a:blipFill>
            <a:blip r:embed="rId2"/>
            <a:stretch>
              <a:fillRect l="-2291" t="-4800" r="-8898"/>
            </a:stretch>
          </a:blipFill>
        </p:spPr>
        <p:txBody>
          <a:bodyPr/>
          <a:lstStyle/>
          <a:p>
            <a:pPr defTabSz="457200"/>
            <a:endParaRPr lang="en-US" sz="900">
              <a:solidFill>
                <a:prstClr val="black"/>
              </a:solidFill>
              <a:latin typeface="Calibri"/>
            </a:endParaRPr>
          </a:p>
        </p:txBody>
      </p:sp>
      <p:sp>
        <p:nvSpPr>
          <p:cNvPr id="3" name="TextBox 3"/>
          <p:cNvSpPr txBox="1"/>
          <p:nvPr/>
        </p:nvSpPr>
        <p:spPr>
          <a:xfrm>
            <a:off x="762000" y="609600"/>
            <a:ext cx="7178724" cy="504241"/>
          </a:xfrm>
          <a:prstGeom prst="rect">
            <a:avLst/>
          </a:prstGeom>
        </p:spPr>
        <p:txBody>
          <a:bodyPr lIns="0" tIns="0" rIns="0" bIns="0" rtlCol="0" anchor="t">
            <a:spAutoFit/>
          </a:bodyPr>
          <a:lstStyle/>
          <a:p>
            <a:pPr defTabSz="457200">
              <a:lnSpc>
                <a:spcPts val="4200"/>
              </a:lnSpc>
              <a:spcBef>
                <a:spcPct val="0"/>
              </a:spcBef>
            </a:pPr>
            <a:r>
              <a:rPr lang="en-US" sz="3000" dirty="0">
                <a:solidFill>
                  <a:srgbClr val="272727"/>
                </a:solidFill>
                <a:latin typeface="Merriweather"/>
              </a:rPr>
              <a:t>Healthy Childcare Champion Program</a:t>
            </a:r>
          </a:p>
        </p:txBody>
      </p:sp>
      <p:sp>
        <p:nvSpPr>
          <p:cNvPr id="4" name="TextBox 4"/>
          <p:cNvSpPr txBox="1"/>
          <p:nvPr/>
        </p:nvSpPr>
        <p:spPr>
          <a:xfrm>
            <a:off x="762000" y="1447800"/>
            <a:ext cx="6265963" cy="1265026"/>
          </a:xfrm>
          <a:prstGeom prst="rect">
            <a:avLst/>
          </a:prstGeom>
        </p:spPr>
        <p:txBody>
          <a:bodyPr lIns="0" tIns="0" rIns="0" bIns="0" rtlCol="0" anchor="t">
            <a:spAutoFit/>
          </a:bodyPr>
          <a:lstStyle/>
          <a:p>
            <a:pPr marL="302261" lvl="1" indent="-151131" defTabSz="457200">
              <a:lnSpc>
                <a:spcPts val="1960"/>
              </a:lnSpc>
              <a:buFont typeface="Arial"/>
              <a:buChar char="•"/>
            </a:pPr>
            <a:r>
              <a:rPr lang="en-US" sz="1400" dirty="0">
                <a:solidFill>
                  <a:srgbClr val="272727"/>
                </a:solidFill>
                <a:latin typeface="Merriweather"/>
              </a:rPr>
              <a:t>CEHN Eco-Healthy Endorsement</a:t>
            </a:r>
          </a:p>
          <a:p>
            <a:pPr marL="302261" lvl="1" indent="-151131" defTabSz="457200">
              <a:lnSpc>
                <a:spcPts val="1960"/>
              </a:lnSpc>
              <a:buFont typeface="Arial"/>
              <a:buChar char="•"/>
            </a:pPr>
            <a:r>
              <a:rPr lang="en-US" sz="1400" dirty="0">
                <a:solidFill>
                  <a:srgbClr val="272727"/>
                </a:solidFill>
                <a:latin typeface="Merriweather"/>
              </a:rPr>
              <a:t>3 Hours for Credit</a:t>
            </a:r>
          </a:p>
          <a:p>
            <a:pPr marL="302261" lvl="1" indent="-151131" defTabSz="457200">
              <a:lnSpc>
                <a:spcPts val="1960"/>
              </a:lnSpc>
              <a:buFont typeface="Arial"/>
              <a:buChar char="•"/>
            </a:pPr>
            <a:r>
              <a:rPr lang="en-US" sz="1400" dirty="0">
                <a:solidFill>
                  <a:srgbClr val="272727"/>
                </a:solidFill>
                <a:latin typeface="Merriweather"/>
              </a:rPr>
              <a:t>2 Points for Keystone Stars</a:t>
            </a:r>
          </a:p>
          <a:p>
            <a:pPr marL="302261" lvl="1" indent="-151131" defTabSz="457200">
              <a:lnSpc>
                <a:spcPts val="1960"/>
              </a:lnSpc>
              <a:buFont typeface="Arial"/>
              <a:buChar char="•"/>
            </a:pPr>
            <a:r>
              <a:rPr lang="en-US" sz="1400" dirty="0">
                <a:solidFill>
                  <a:srgbClr val="272727"/>
                </a:solidFill>
                <a:latin typeface="Merriweather"/>
              </a:rPr>
              <a:t>WHE Supplies</a:t>
            </a:r>
          </a:p>
          <a:p>
            <a:pPr marL="302261" lvl="1" indent="-151131" defTabSz="457200">
              <a:lnSpc>
                <a:spcPts val="1960"/>
              </a:lnSpc>
              <a:buFont typeface="Arial"/>
              <a:buChar char="•"/>
            </a:pPr>
            <a:r>
              <a:rPr lang="en-US" sz="1400" dirty="0">
                <a:solidFill>
                  <a:srgbClr val="272727"/>
                </a:solidFill>
                <a:latin typeface="Merriweather"/>
              </a:rPr>
              <a:t>Enrollment in Women for a Healthy Environment’s Program</a:t>
            </a:r>
          </a:p>
        </p:txBody>
      </p:sp>
      <p:sp>
        <p:nvSpPr>
          <p:cNvPr id="5" name="TextBox 5"/>
          <p:cNvSpPr txBox="1"/>
          <p:nvPr/>
        </p:nvSpPr>
        <p:spPr>
          <a:xfrm>
            <a:off x="762000" y="3222521"/>
            <a:ext cx="6667843" cy="2675861"/>
          </a:xfrm>
          <a:prstGeom prst="rect">
            <a:avLst/>
          </a:prstGeom>
        </p:spPr>
        <p:txBody>
          <a:bodyPr wrap="square" lIns="0" tIns="0" rIns="0" bIns="0" rtlCol="0" anchor="t">
            <a:spAutoFit/>
          </a:bodyPr>
          <a:lstStyle/>
          <a:p>
            <a:pPr defTabSz="457200">
              <a:lnSpc>
                <a:spcPts val="2100"/>
              </a:lnSpc>
            </a:pPr>
            <a:r>
              <a:rPr lang="en-US" sz="2000" dirty="0">
                <a:solidFill>
                  <a:srgbClr val="272727"/>
                </a:solidFill>
                <a:latin typeface="Merriweather Bold"/>
              </a:rPr>
              <a:t>Eco-Healthy Checklist </a:t>
            </a:r>
          </a:p>
          <a:p>
            <a:pPr marL="323850" lvl="1" indent="-161925" defTabSz="457200">
              <a:lnSpc>
                <a:spcPts val="2100"/>
              </a:lnSpc>
              <a:buFont typeface="Arial"/>
              <a:buChar char="•"/>
            </a:pPr>
            <a:r>
              <a:rPr lang="en-US" dirty="0">
                <a:solidFill>
                  <a:srgbClr val="272727"/>
                </a:solidFill>
                <a:latin typeface="Merriweather"/>
              </a:rPr>
              <a:t>Integrated Pest Management​</a:t>
            </a:r>
          </a:p>
          <a:p>
            <a:pPr marL="323850" lvl="1" indent="-161925" defTabSz="457200">
              <a:lnSpc>
                <a:spcPts val="2100"/>
              </a:lnSpc>
              <a:buFont typeface="Arial"/>
              <a:buChar char="•"/>
            </a:pPr>
            <a:r>
              <a:rPr lang="en-US" dirty="0">
                <a:solidFill>
                  <a:srgbClr val="272727"/>
                </a:solidFill>
                <a:latin typeface="Merriweather"/>
              </a:rPr>
              <a:t>Green Cleaning​</a:t>
            </a:r>
          </a:p>
          <a:p>
            <a:pPr marL="323850" lvl="1" indent="-161925" defTabSz="457200">
              <a:lnSpc>
                <a:spcPts val="2100"/>
              </a:lnSpc>
              <a:buFont typeface="Arial"/>
              <a:buChar char="•"/>
            </a:pPr>
            <a:r>
              <a:rPr lang="en-US" dirty="0">
                <a:solidFill>
                  <a:srgbClr val="272727"/>
                </a:solidFill>
                <a:latin typeface="Merriweather"/>
              </a:rPr>
              <a:t>Lead exposure prevention:​</a:t>
            </a:r>
          </a:p>
          <a:p>
            <a:pPr marL="647700" lvl="2" indent="-215900" defTabSz="457200">
              <a:lnSpc>
                <a:spcPts val="2100"/>
              </a:lnSpc>
              <a:buFont typeface="Arial"/>
              <a:buChar char="⚬"/>
            </a:pPr>
            <a:r>
              <a:rPr lang="en-US" dirty="0">
                <a:solidFill>
                  <a:srgbClr val="272727"/>
                </a:solidFill>
                <a:latin typeface="Merriweather"/>
              </a:rPr>
              <a:t>Lead dust management​</a:t>
            </a:r>
          </a:p>
          <a:p>
            <a:pPr marL="647700" lvl="2" indent="-215900" defTabSz="457200">
              <a:lnSpc>
                <a:spcPts val="2100"/>
              </a:lnSpc>
              <a:buFont typeface="Arial"/>
              <a:buChar char="⚬"/>
            </a:pPr>
            <a:r>
              <a:rPr lang="en-US" dirty="0">
                <a:solidFill>
                  <a:srgbClr val="272727"/>
                </a:solidFill>
                <a:latin typeface="Merriweather"/>
              </a:rPr>
              <a:t>Lead in drinking water​</a:t>
            </a:r>
          </a:p>
          <a:p>
            <a:pPr marL="323850" lvl="1" indent="-161925" defTabSz="457200">
              <a:lnSpc>
                <a:spcPts val="2100"/>
              </a:lnSpc>
              <a:buFont typeface="Arial"/>
              <a:buChar char="•"/>
            </a:pPr>
            <a:r>
              <a:rPr lang="en-US" dirty="0">
                <a:solidFill>
                  <a:srgbClr val="272727"/>
                </a:solidFill>
                <a:latin typeface="Merriweather"/>
              </a:rPr>
              <a:t>Safe toys &amp; furniture​</a:t>
            </a:r>
          </a:p>
          <a:p>
            <a:pPr marL="323850" lvl="1" indent="-161925" defTabSz="457200">
              <a:lnSpc>
                <a:spcPts val="2100"/>
              </a:lnSpc>
              <a:buFont typeface="Arial"/>
              <a:buChar char="•"/>
            </a:pPr>
            <a:r>
              <a:rPr lang="en-US" dirty="0">
                <a:solidFill>
                  <a:srgbClr val="272727"/>
                </a:solidFill>
                <a:latin typeface="Merriweather"/>
              </a:rPr>
              <a:t>Indoor and outdoor air quality​</a:t>
            </a:r>
          </a:p>
          <a:p>
            <a:pPr marL="323850" lvl="1" indent="-161925" defTabSz="457200">
              <a:lnSpc>
                <a:spcPts val="2100"/>
              </a:lnSpc>
              <a:buFont typeface="Arial"/>
              <a:buChar char="•"/>
            </a:pPr>
            <a:r>
              <a:rPr lang="en-US" dirty="0">
                <a:solidFill>
                  <a:srgbClr val="272727"/>
                </a:solidFill>
                <a:latin typeface="Merriweather"/>
              </a:rPr>
              <a:t>Plastics</a:t>
            </a:r>
          </a:p>
          <a:p>
            <a:pPr defTabSz="457200">
              <a:lnSpc>
                <a:spcPts val="2100"/>
              </a:lnSpc>
            </a:pPr>
            <a:endParaRPr lang="en-US" sz="1500" dirty="0">
              <a:solidFill>
                <a:srgbClr val="272727"/>
              </a:solidFill>
              <a:latin typeface="Merriweather"/>
            </a:endParaRPr>
          </a:p>
        </p:txBody>
      </p:sp>
    </p:spTree>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xagonal design template">
  <a:themeElements>
    <a:clrScheme name="Orange Red">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C077B5E5F75640814BC72C517886F2" ma:contentTypeVersion="16" ma:contentTypeDescription="Create a new document." ma:contentTypeScope="" ma:versionID="4b350727e77c1b1cb63e0bce581ea467">
  <xsd:schema xmlns:xsd="http://www.w3.org/2001/XMLSchema" xmlns:xs="http://www.w3.org/2001/XMLSchema" xmlns:p="http://schemas.microsoft.com/office/2006/metadata/properties" xmlns:ns2="970ced54-e2d2-467d-90ae-96c2ae1a6012" xmlns:ns3="efd4d055-8bad-4935-94c5-214b91e559e2" targetNamespace="http://schemas.microsoft.com/office/2006/metadata/properties" ma:root="true" ma:fieldsID="83ee8996253149d121195345727bdbf8" ns2:_="" ns3:_="">
    <xsd:import namespace="970ced54-e2d2-467d-90ae-96c2ae1a6012"/>
    <xsd:import namespace="efd4d055-8bad-4935-94c5-214b91e559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0ced54-e2d2-467d-90ae-96c2ae1a60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a6cecd-3adf-4292-9f0b-ea41c224f7f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d4d055-8bad-4935-94c5-214b91e559e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3b54e89-76be-4ba9-ab22-2e34c95626b1}" ma:internalName="TaxCatchAll" ma:showField="CatchAllData" ma:web="efd4d055-8bad-4935-94c5-214b91e559e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9249CB-3C1F-405B-BBD3-6415173930A9}"/>
</file>

<file path=customXml/itemProps2.xml><?xml version="1.0" encoding="utf-8"?>
<ds:datastoreItem xmlns:ds="http://schemas.openxmlformats.org/officeDocument/2006/customXml" ds:itemID="{CEB0E506-7626-400E-8581-A28EF72D6C64}"/>
</file>

<file path=docProps/app.xml><?xml version="1.0" encoding="utf-8"?>
<Properties xmlns="http://schemas.openxmlformats.org/officeDocument/2006/extended-properties" xmlns:vt="http://schemas.openxmlformats.org/officeDocument/2006/docPropsVTypes">
  <Template/>
  <TotalTime>5080</TotalTime>
  <Words>1803</Words>
  <Application>Microsoft Office PowerPoint</Application>
  <PresentationFormat>On-screen Show (4:3)</PresentationFormat>
  <Paragraphs>257</Paragraphs>
  <Slides>41</Slides>
  <Notes>12</Notes>
  <HiddenSlides>0</HiddenSlides>
  <MMClips>0</MMClips>
  <ScaleCrop>false</ScaleCrop>
  <HeadingPairs>
    <vt:vector size="6" baseType="variant">
      <vt:variant>
        <vt:lpstr>Fonts Used</vt:lpstr>
      </vt:variant>
      <vt:variant>
        <vt:i4>28</vt:i4>
      </vt:variant>
      <vt:variant>
        <vt:lpstr>Theme</vt:lpstr>
      </vt:variant>
      <vt:variant>
        <vt:i4>3</vt:i4>
      </vt:variant>
      <vt:variant>
        <vt:lpstr>Slide Titles</vt:lpstr>
      </vt:variant>
      <vt:variant>
        <vt:i4>41</vt:i4>
      </vt:variant>
    </vt:vector>
  </HeadingPairs>
  <TitlesOfParts>
    <vt:vector size="72" baseType="lpstr">
      <vt:lpstr>-apple-system</vt:lpstr>
      <vt:lpstr>Aptos</vt:lpstr>
      <vt:lpstr>Arial</vt:lpstr>
      <vt:lpstr>Calibri</vt:lpstr>
      <vt:lpstr>Calibri Light</vt:lpstr>
      <vt:lpstr>Century Gothic</vt:lpstr>
      <vt:lpstr>Faustina</vt:lpstr>
      <vt:lpstr>Gill Sans MT</vt:lpstr>
      <vt:lpstr>Helvetica Neue</vt:lpstr>
      <vt:lpstr>Inter</vt:lpstr>
      <vt:lpstr>Merriweather</vt:lpstr>
      <vt:lpstr>Merriweather Bold</vt:lpstr>
      <vt:lpstr>Montserrat</vt:lpstr>
      <vt:lpstr>Montserrat Ultra-Bold</vt:lpstr>
      <vt:lpstr>NonBreakingSpaceOverride</vt:lpstr>
      <vt:lpstr>Open Sans</vt:lpstr>
      <vt:lpstr>Open Sans Bold</vt:lpstr>
      <vt:lpstr>OpenSans-Italic</vt:lpstr>
      <vt:lpstr>OpenSans-Regular</vt:lpstr>
      <vt:lpstr>Palatino Linotype</vt:lpstr>
      <vt:lpstr>Poppins</vt:lpstr>
      <vt:lpstr>QuicksandPro-Bold</vt:lpstr>
      <vt:lpstr>Roboto</vt:lpstr>
      <vt:lpstr>sailec</vt:lpstr>
      <vt:lpstr>Segoe UI</vt:lpstr>
      <vt:lpstr>Times New Roman</vt:lpstr>
      <vt:lpstr>Wingdings 2</vt:lpstr>
      <vt:lpstr>YAD7QhG2T6o 0</vt:lpstr>
      <vt:lpstr>Dividend</vt:lpstr>
      <vt:lpstr>1_Office Theme</vt:lpstr>
      <vt:lpstr>Hexagonal design template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Philadelphia VIP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Desmond Hudson</dc:creator>
  <cp:lastModifiedBy>Desmond Hudson</cp:lastModifiedBy>
  <cp:revision>9</cp:revision>
  <dcterms:created xsi:type="dcterms:W3CDTF">2006-08-16T00:00:00Z</dcterms:created>
  <dcterms:modified xsi:type="dcterms:W3CDTF">2024-01-16T16:24:12Z</dcterms:modified>
</cp:coreProperties>
</file>